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3"/>
  </p:sldMasterIdLst>
  <p:notesMasterIdLst>
    <p:notesMasterId r:id="rId5"/>
  </p:notesMasterIdLst>
  <p:handoutMasterIdLst>
    <p:handoutMasterId r:id="rId21"/>
  </p:handoutMasterIdLst>
  <p:sldIdLst>
    <p:sldId id="354" r:id="rId4"/>
    <p:sldId id="350" r:id="rId6"/>
    <p:sldId id="351" r:id="rId7"/>
    <p:sldId id="352" r:id="rId8"/>
    <p:sldId id="273" r:id="rId9"/>
    <p:sldId id="271" r:id="rId10"/>
    <p:sldId id="338" r:id="rId11"/>
    <p:sldId id="272" r:id="rId12"/>
    <p:sldId id="340" r:id="rId13"/>
    <p:sldId id="341" r:id="rId14"/>
    <p:sldId id="342" r:id="rId15"/>
    <p:sldId id="345" r:id="rId16"/>
    <p:sldId id="344" r:id="rId17"/>
    <p:sldId id="346" r:id="rId18"/>
    <p:sldId id="277" r:id="rId19"/>
    <p:sldId id="279" r:id="rId20"/>
  </p:sldIdLst>
  <p:sldSz cx="9144000" cy="5143500" type="screen16x9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  <a:srgbClr val="003399"/>
    <a:srgbClr val="E6E6E6"/>
    <a:srgbClr val="D5D5D5"/>
    <a:srgbClr val="FF9900"/>
    <a:srgbClr val="3FADFF"/>
    <a:srgbClr val="D0E8FC"/>
    <a:srgbClr val="79C6FF"/>
    <a:srgbClr val="66FFFF"/>
    <a:srgbClr val="55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7" autoAdjust="0"/>
    <p:restoredTop sz="98428" autoAdjust="0"/>
  </p:normalViewPr>
  <p:slideViewPr>
    <p:cSldViewPr>
      <p:cViewPr varScale="1">
        <p:scale>
          <a:sx n="145" d="100"/>
          <a:sy n="145" d="100"/>
        </p:scale>
        <p:origin x="-726" y="-96"/>
      </p:cViewPr>
      <p:guideLst>
        <p:guide orient="horz" pos="135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48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240" y="-90"/>
      </p:cViewPr>
      <p:guideLst>
        <p:guide orient="horz" pos="2824"/>
        <p:guide pos="2160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16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32756-A1A1-4053-9B90-AA09D4E742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0D9E8-A33B-4D27-8436-1CC4874BC7B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DD862-7976-4E3B-9904-2D7EE767DA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0157A-E3B5-4791-A942-D5664616A43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0157A-E3B5-4791-A942-D5664616A4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0157A-E3B5-4791-A942-D5664616A4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0157A-E3B5-4791-A942-D5664616A4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0157A-E3B5-4791-A942-D5664616A4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0157A-E3B5-4791-A942-D5664616A4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smtClean="0"/>
              <a:t>https://liangliangtuwen.tmall.com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0157A-E3B5-4791-A942-D5664616A4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0157A-E3B5-4791-A942-D5664616A4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0157A-E3B5-4791-A942-D5664616A4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0157A-E3B5-4791-A942-D5664616A4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0157A-E3B5-4791-A942-D5664616A4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0157A-E3B5-4791-A942-D5664616A4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0157A-E3B5-4791-A942-D5664616A4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0157A-E3B5-4791-A942-D5664616A4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0157A-E3B5-4791-A942-D5664616A4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0157A-E3B5-4791-A942-D5664616A4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93370" y="208280"/>
            <a:ext cx="8557260" cy="4728210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31B1BA07-8E53-4243-96FD-FE80DB403A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23D2063F-7EC7-41DD-9480-601669A121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31B1BA07-8E53-4243-96FD-FE80DB403A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23D2063F-7EC7-41DD-9480-601669A121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93370" y="208280"/>
            <a:ext cx="8557260" cy="4728210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1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image" Target="../media/image1.png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-3036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-3036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0" Type="http://schemas.openxmlformats.org/officeDocument/2006/relationships/notesSlide" Target="../notesSlides/notesSlide9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Freeform 182"/>
          <p:cNvSpPr/>
          <p:nvPr/>
        </p:nvSpPr>
        <p:spPr bwMode="auto">
          <a:xfrm>
            <a:off x="-597454" y="-762067"/>
            <a:ext cx="3036094" cy="3036095"/>
          </a:xfrm>
          <a:custGeom>
            <a:avLst/>
            <a:gdLst>
              <a:gd name="T0" fmla="*/ 2909 w 3967"/>
              <a:gd name="T1" fmla="*/ 511 h 3968"/>
              <a:gd name="T2" fmla="*/ 3456 w 3967"/>
              <a:gd name="T3" fmla="*/ 2909 h 3968"/>
              <a:gd name="T4" fmla="*/ 1059 w 3967"/>
              <a:gd name="T5" fmla="*/ 3457 h 3968"/>
              <a:gd name="T6" fmla="*/ 511 w 3967"/>
              <a:gd name="T7" fmla="*/ 1059 h 3968"/>
              <a:gd name="T8" fmla="*/ 2909 w 3967"/>
              <a:gd name="T9" fmla="*/ 511 h 3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7" h="3968">
                <a:moveTo>
                  <a:pt x="2909" y="511"/>
                </a:moveTo>
                <a:cubicBezTo>
                  <a:pt x="3722" y="1022"/>
                  <a:pt x="3967" y="2096"/>
                  <a:pt x="3456" y="2909"/>
                </a:cubicBezTo>
                <a:cubicBezTo>
                  <a:pt x="2945" y="3722"/>
                  <a:pt x="1872" y="3968"/>
                  <a:pt x="1059" y="3457"/>
                </a:cubicBezTo>
                <a:cubicBezTo>
                  <a:pt x="245" y="2946"/>
                  <a:pt x="0" y="1872"/>
                  <a:pt x="511" y="1059"/>
                </a:cubicBezTo>
                <a:cubicBezTo>
                  <a:pt x="1022" y="245"/>
                  <a:pt x="2095" y="0"/>
                  <a:pt x="2909" y="511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30" name="Freeform 184"/>
          <p:cNvSpPr/>
          <p:nvPr/>
        </p:nvSpPr>
        <p:spPr bwMode="auto">
          <a:xfrm>
            <a:off x="-142635" y="-307248"/>
            <a:ext cx="2126456" cy="2126456"/>
          </a:xfrm>
          <a:custGeom>
            <a:avLst/>
            <a:gdLst>
              <a:gd name="T0" fmla="*/ 2037 w 2779"/>
              <a:gd name="T1" fmla="*/ 358 h 2778"/>
              <a:gd name="T2" fmla="*/ 2421 w 2779"/>
              <a:gd name="T3" fmla="*/ 2037 h 2778"/>
              <a:gd name="T4" fmla="*/ 742 w 2779"/>
              <a:gd name="T5" fmla="*/ 2420 h 2778"/>
              <a:gd name="T6" fmla="*/ 358 w 2779"/>
              <a:gd name="T7" fmla="*/ 741 h 2778"/>
              <a:gd name="T8" fmla="*/ 2037 w 2779"/>
              <a:gd name="T9" fmla="*/ 358 h 2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9" h="2778">
                <a:moveTo>
                  <a:pt x="2037" y="358"/>
                </a:moveTo>
                <a:cubicBezTo>
                  <a:pt x="2607" y="715"/>
                  <a:pt x="2779" y="1467"/>
                  <a:pt x="2421" y="2037"/>
                </a:cubicBezTo>
                <a:cubicBezTo>
                  <a:pt x="2063" y="2606"/>
                  <a:pt x="1311" y="2778"/>
                  <a:pt x="742" y="2420"/>
                </a:cubicBezTo>
                <a:cubicBezTo>
                  <a:pt x="172" y="2062"/>
                  <a:pt x="0" y="1311"/>
                  <a:pt x="358" y="741"/>
                </a:cubicBezTo>
                <a:cubicBezTo>
                  <a:pt x="716" y="172"/>
                  <a:pt x="1468" y="0"/>
                  <a:pt x="2037" y="358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00" name="Freeform 182"/>
          <p:cNvSpPr/>
          <p:nvPr/>
        </p:nvSpPr>
        <p:spPr bwMode="auto">
          <a:xfrm rot="21368463">
            <a:off x="6044152" y="2899938"/>
            <a:ext cx="3036094" cy="3036095"/>
          </a:xfrm>
          <a:custGeom>
            <a:avLst/>
            <a:gdLst>
              <a:gd name="T0" fmla="*/ 2909 w 3967"/>
              <a:gd name="T1" fmla="*/ 511 h 3968"/>
              <a:gd name="T2" fmla="*/ 3456 w 3967"/>
              <a:gd name="T3" fmla="*/ 2909 h 3968"/>
              <a:gd name="T4" fmla="*/ 1059 w 3967"/>
              <a:gd name="T5" fmla="*/ 3457 h 3968"/>
              <a:gd name="T6" fmla="*/ 511 w 3967"/>
              <a:gd name="T7" fmla="*/ 1059 h 3968"/>
              <a:gd name="T8" fmla="*/ 2909 w 3967"/>
              <a:gd name="T9" fmla="*/ 511 h 3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7" h="3968">
                <a:moveTo>
                  <a:pt x="2909" y="511"/>
                </a:moveTo>
                <a:cubicBezTo>
                  <a:pt x="3722" y="1022"/>
                  <a:pt x="3967" y="2096"/>
                  <a:pt x="3456" y="2909"/>
                </a:cubicBezTo>
                <a:cubicBezTo>
                  <a:pt x="2945" y="3722"/>
                  <a:pt x="1872" y="3968"/>
                  <a:pt x="1059" y="3457"/>
                </a:cubicBezTo>
                <a:cubicBezTo>
                  <a:pt x="245" y="2946"/>
                  <a:pt x="0" y="1872"/>
                  <a:pt x="511" y="1059"/>
                </a:cubicBezTo>
                <a:cubicBezTo>
                  <a:pt x="1022" y="245"/>
                  <a:pt x="2095" y="0"/>
                  <a:pt x="2909" y="511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02" name="Freeform 184"/>
          <p:cNvSpPr/>
          <p:nvPr/>
        </p:nvSpPr>
        <p:spPr bwMode="auto">
          <a:xfrm rot="21368463">
            <a:off x="6498971" y="3354757"/>
            <a:ext cx="2126456" cy="2126456"/>
          </a:xfrm>
          <a:custGeom>
            <a:avLst/>
            <a:gdLst>
              <a:gd name="T0" fmla="*/ 2037 w 2779"/>
              <a:gd name="T1" fmla="*/ 358 h 2778"/>
              <a:gd name="T2" fmla="*/ 2421 w 2779"/>
              <a:gd name="T3" fmla="*/ 2037 h 2778"/>
              <a:gd name="T4" fmla="*/ 742 w 2779"/>
              <a:gd name="T5" fmla="*/ 2420 h 2778"/>
              <a:gd name="T6" fmla="*/ 358 w 2779"/>
              <a:gd name="T7" fmla="*/ 741 h 2778"/>
              <a:gd name="T8" fmla="*/ 2037 w 2779"/>
              <a:gd name="T9" fmla="*/ 358 h 2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9" h="2778">
                <a:moveTo>
                  <a:pt x="2037" y="358"/>
                </a:moveTo>
                <a:cubicBezTo>
                  <a:pt x="2607" y="715"/>
                  <a:pt x="2779" y="1467"/>
                  <a:pt x="2421" y="2037"/>
                </a:cubicBezTo>
                <a:cubicBezTo>
                  <a:pt x="2063" y="2606"/>
                  <a:pt x="1311" y="2778"/>
                  <a:pt x="742" y="2420"/>
                </a:cubicBezTo>
                <a:cubicBezTo>
                  <a:pt x="172" y="2062"/>
                  <a:pt x="0" y="1311"/>
                  <a:pt x="358" y="741"/>
                </a:cubicBezTo>
                <a:cubicBezTo>
                  <a:pt x="716" y="172"/>
                  <a:pt x="1468" y="0"/>
                  <a:pt x="2037" y="358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23" name="Freeform 174"/>
          <p:cNvSpPr/>
          <p:nvPr/>
        </p:nvSpPr>
        <p:spPr bwMode="auto">
          <a:xfrm>
            <a:off x="242442" y="2500313"/>
            <a:ext cx="1598477" cy="1598469"/>
          </a:xfrm>
          <a:custGeom>
            <a:avLst/>
            <a:gdLst>
              <a:gd name="T0" fmla="*/ 428 w 584"/>
              <a:gd name="T1" fmla="*/ 75 h 583"/>
              <a:gd name="T2" fmla="*/ 508 w 584"/>
              <a:gd name="T3" fmla="*/ 427 h 583"/>
              <a:gd name="T4" fmla="*/ 156 w 584"/>
              <a:gd name="T5" fmla="*/ 508 h 583"/>
              <a:gd name="T6" fmla="*/ 75 w 584"/>
              <a:gd name="T7" fmla="*/ 155 h 583"/>
              <a:gd name="T8" fmla="*/ 428 w 584"/>
              <a:gd name="T9" fmla="*/ 75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4" h="583">
                <a:moveTo>
                  <a:pt x="428" y="75"/>
                </a:moveTo>
                <a:cubicBezTo>
                  <a:pt x="547" y="150"/>
                  <a:pt x="584" y="308"/>
                  <a:pt x="508" y="427"/>
                </a:cubicBezTo>
                <a:cubicBezTo>
                  <a:pt x="433" y="547"/>
                  <a:pt x="275" y="583"/>
                  <a:pt x="156" y="508"/>
                </a:cubicBezTo>
                <a:cubicBezTo>
                  <a:pt x="36" y="433"/>
                  <a:pt x="0" y="275"/>
                  <a:pt x="75" y="155"/>
                </a:cubicBezTo>
                <a:cubicBezTo>
                  <a:pt x="150" y="36"/>
                  <a:pt x="308" y="0"/>
                  <a:pt x="428" y="75"/>
                </a:cubicBezTo>
                <a:close/>
              </a:path>
            </a:pathLst>
          </a:custGeom>
          <a:solidFill>
            <a:srgbClr val="45D8FF">
              <a:alpha val="2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20" name="Freeform 174"/>
          <p:cNvSpPr/>
          <p:nvPr/>
        </p:nvSpPr>
        <p:spPr bwMode="auto">
          <a:xfrm>
            <a:off x="2458301" y="1696046"/>
            <a:ext cx="345251" cy="345249"/>
          </a:xfrm>
          <a:custGeom>
            <a:avLst/>
            <a:gdLst>
              <a:gd name="T0" fmla="*/ 428 w 584"/>
              <a:gd name="T1" fmla="*/ 75 h 583"/>
              <a:gd name="T2" fmla="*/ 508 w 584"/>
              <a:gd name="T3" fmla="*/ 427 h 583"/>
              <a:gd name="T4" fmla="*/ 156 w 584"/>
              <a:gd name="T5" fmla="*/ 508 h 583"/>
              <a:gd name="T6" fmla="*/ 75 w 584"/>
              <a:gd name="T7" fmla="*/ 155 h 583"/>
              <a:gd name="T8" fmla="*/ 428 w 584"/>
              <a:gd name="T9" fmla="*/ 75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4" h="583">
                <a:moveTo>
                  <a:pt x="428" y="75"/>
                </a:moveTo>
                <a:cubicBezTo>
                  <a:pt x="547" y="150"/>
                  <a:pt x="584" y="308"/>
                  <a:pt x="508" y="427"/>
                </a:cubicBezTo>
                <a:cubicBezTo>
                  <a:pt x="433" y="547"/>
                  <a:pt x="275" y="583"/>
                  <a:pt x="156" y="508"/>
                </a:cubicBezTo>
                <a:cubicBezTo>
                  <a:pt x="36" y="433"/>
                  <a:pt x="0" y="275"/>
                  <a:pt x="75" y="155"/>
                </a:cubicBezTo>
                <a:cubicBezTo>
                  <a:pt x="150" y="36"/>
                  <a:pt x="308" y="0"/>
                  <a:pt x="428" y="75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22" name="Freeform 176"/>
          <p:cNvSpPr/>
          <p:nvPr/>
        </p:nvSpPr>
        <p:spPr bwMode="auto">
          <a:xfrm>
            <a:off x="2872982" y="-366368"/>
            <a:ext cx="803669" cy="803667"/>
          </a:xfrm>
          <a:custGeom>
            <a:avLst/>
            <a:gdLst>
              <a:gd name="T0" fmla="*/ 862 w 1175"/>
              <a:gd name="T1" fmla="*/ 151 h 1175"/>
              <a:gd name="T2" fmla="*/ 1024 w 1175"/>
              <a:gd name="T3" fmla="*/ 861 h 1175"/>
              <a:gd name="T4" fmla="*/ 314 w 1175"/>
              <a:gd name="T5" fmla="*/ 1023 h 1175"/>
              <a:gd name="T6" fmla="*/ 152 w 1175"/>
              <a:gd name="T7" fmla="*/ 313 h 1175"/>
              <a:gd name="T8" fmla="*/ 862 w 1175"/>
              <a:gd name="T9" fmla="*/ 151 h 1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5" h="1175">
                <a:moveTo>
                  <a:pt x="862" y="151"/>
                </a:moveTo>
                <a:cubicBezTo>
                  <a:pt x="1103" y="302"/>
                  <a:pt x="1175" y="620"/>
                  <a:pt x="1024" y="861"/>
                </a:cubicBezTo>
                <a:cubicBezTo>
                  <a:pt x="873" y="1102"/>
                  <a:pt x="555" y="1175"/>
                  <a:pt x="314" y="1023"/>
                </a:cubicBezTo>
                <a:cubicBezTo>
                  <a:pt x="73" y="872"/>
                  <a:pt x="0" y="554"/>
                  <a:pt x="152" y="313"/>
                </a:cubicBezTo>
                <a:cubicBezTo>
                  <a:pt x="303" y="73"/>
                  <a:pt x="621" y="0"/>
                  <a:pt x="862" y="151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26" name="Freeform 180"/>
          <p:cNvSpPr/>
          <p:nvPr/>
        </p:nvSpPr>
        <p:spPr bwMode="auto">
          <a:xfrm>
            <a:off x="3062456" y="-176894"/>
            <a:ext cx="424721" cy="424719"/>
          </a:xfrm>
          <a:custGeom>
            <a:avLst/>
            <a:gdLst>
              <a:gd name="T0" fmla="*/ 456 w 621"/>
              <a:gd name="T1" fmla="*/ 80 h 621"/>
              <a:gd name="T2" fmla="*/ 541 w 621"/>
              <a:gd name="T3" fmla="*/ 455 h 621"/>
              <a:gd name="T4" fmla="*/ 166 w 621"/>
              <a:gd name="T5" fmla="*/ 541 h 621"/>
              <a:gd name="T6" fmla="*/ 80 w 621"/>
              <a:gd name="T7" fmla="*/ 165 h 621"/>
              <a:gd name="T8" fmla="*/ 456 w 621"/>
              <a:gd name="T9" fmla="*/ 8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1" h="621">
                <a:moveTo>
                  <a:pt x="456" y="80"/>
                </a:moveTo>
                <a:cubicBezTo>
                  <a:pt x="583" y="160"/>
                  <a:pt x="621" y="328"/>
                  <a:pt x="541" y="455"/>
                </a:cubicBezTo>
                <a:cubicBezTo>
                  <a:pt x="461" y="582"/>
                  <a:pt x="293" y="621"/>
                  <a:pt x="166" y="541"/>
                </a:cubicBezTo>
                <a:cubicBezTo>
                  <a:pt x="39" y="461"/>
                  <a:pt x="0" y="293"/>
                  <a:pt x="80" y="165"/>
                </a:cubicBezTo>
                <a:cubicBezTo>
                  <a:pt x="160" y="38"/>
                  <a:pt x="328" y="0"/>
                  <a:pt x="456" y="80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27" name="Freeform 181"/>
          <p:cNvSpPr/>
          <p:nvPr/>
        </p:nvSpPr>
        <p:spPr bwMode="auto">
          <a:xfrm>
            <a:off x="620318" y="2881654"/>
            <a:ext cx="834629" cy="833438"/>
          </a:xfrm>
          <a:custGeom>
            <a:avLst/>
            <a:gdLst>
              <a:gd name="T0" fmla="*/ 799 w 1090"/>
              <a:gd name="T1" fmla="*/ 140 h 1090"/>
              <a:gd name="T2" fmla="*/ 949 w 1090"/>
              <a:gd name="T3" fmla="*/ 799 h 1090"/>
              <a:gd name="T4" fmla="*/ 291 w 1090"/>
              <a:gd name="T5" fmla="*/ 950 h 1090"/>
              <a:gd name="T6" fmla="*/ 140 w 1090"/>
              <a:gd name="T7" fmla="*/ 291 h 1090"/>
              <a:gd name="T8" fmla="*/ 799 w 1090"/>
              <a:gd name="T9" fmla="*/ 140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0" h="1090">
                <a:moveTo>
                  <a:pt x="799" y="140"/>
                </a:moveTo>
                <a:cubicBezTo>
                  <a:pt x="1022" y="281"/>
                  <a:pt x="1090" y="576"/>
                  <a:pt x="949" y="799"/>
                </a:cubicBezTo>
                <a:cubicBezTo>
                  <a:pt x="809" y="1023"/>
                  <a:pt x="514" y="1090"/>
                  <a:pt x="291" y="950"/>
                </a:cubicBezTo>
                <a:cubicBezTo>
                  <a:pt x="67" y="809"/>
                  <a:pt x="0" y="514"/>
                  <a:pt x="140" y="291"/>
                </a:cubicBezTo>
                <a:cubicBezTo>
                  <a:pt x="280" y="67"/>
                  <a:pt x="575" y="0"/>
                  <a:pt x="799" y="140"/>
                </a:cubicBezTo>
                <a:close/>
              </a:path>
            </a:pathLst>
          </a:custGeom>
          <a:solidFill>
            <a:srgbClr val="45D8FF">
              <a:alpha val="3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29" name="Freeform 183"/>
          <p:cNvSpPr/>
          <p:nvPr/>
        </p:nvSpPr>
        <p:spPr bwMode="auto">
          <a:xfrm>
            <a:off x="829868" y="3090014"/>
            <a:ext cx="415529" cy="416719"/>
          </a:xfrm>
          <a:custGeom>
            <a:avLst/>
            <a:gdLst>
              <a:gd name="T0" fmla="*/ 398 w 543"/>
              <a:gd name="T1" fmla="*/ 70 h 544"/>
              <a:gd name="T2" fmla="*/ 473 w 543"/>
              <a:gd name="T3" fmla="*/ 399 h 544"/>
              <a:gd name="T4" fmla="*/ 145 w 543"/>
              <a:gd name="T5" fmla="*/ 474 h 544"/>
              <a:gd name="T6" fmla="*/ 70 w 543"/>
              <a:gd name="T7" fmla="*/ 145 h 544"/>
              <a:gd name="T8" fmla="*/ 398 w 543"/>
              <a:gd name="T9" fmla="*/ 7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3" h="544">
                <a:moveTo>
                  <a:pt x="398" y="70"/>
                </a:moveTo>
                <a:cubicBezTo>
                  <a:pt x="510" y="140"/>
                  <a:pt x="543" y="287"/>
                  <a:pt x="473" y="399"/>
                </a:cubicBezTo>
                <a:cubicBezTo>
                  <a:pt x="404" y="510"/>
                  <a:pt x="256" y="544"/>
                  <a:pt x="145" y="474"/>
                </a:cubicBezTo>
                <a:cubicBezTo>
                  <a:pt x="34" y="404"/>
                  <a:pt x="0" y="257"/>
                  <a:pt x="70" y="145"/>
                </a:cubicBezTo>
                <a:cubicBezTo>
                  <a:pt x="140" y="34"/>
                  <a:pt x="287" y="0"/>
                  <a:pt x="398" y="70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88" name="Freeform 57"/>
          <p:cNvSpPr/>
          <p:nvPr/>
        </p:nvSpPr>
        <p:spPr bwMode="auto">
          <a:xfrm>
            <a:off x="316709" y="1829141"/>
            <a:ext cx="729854" cy="1451372"/>
          </a:xfrm>
          <a:custGeom>
            <a:avLst/>
            <a:gdLst>
              <a:gd name="T0" fmla="*/ 951 w 958"/>
              <a:gd name="T1" fmla="*/ 1905 h 1905"/>
              <a:gd name="T2" fmla="*/ 945 w 958"/>
              <a:gd name="T3" fmla="*/ 1902 h 1905"/>
              <a:gd name="T4" fmla="*/ 1 w 958"/>
              <a:gd name="T5" fmla="*/ 10 h 1905"/>
              <a:gd name="T6" fmla="*/ 4 w 958"/>
              <a:gd name="T7" fmla="*/ 1 h 1905"/>
              <a:gd name="T8" fmla="*/ 12 w 958"/>
              <a:gd name="T9" fmla="*/ 4 h 1905"/>
              <a:gd name="T10" fmla="*/ 956 w 958"/>
              <a:gd name="T11" fmla="*/ 1896 h 1905"/>
              <a:gd name="T12" fmla="*/ 953 w 958"/>
              <a:gd name="T13" fmla="*/ 1904 h 1905"/>
              <a:gd name="T14" fmla="*/ 951 w 958"/>
              <a:gd name="T15" fmla="*/ 1905 h 1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8" h="1905">
                <a:moveTo>
                  <a:pt x="951" y="1905"/>
                </a:moveTo>
                <a:cubicBezTo>
                  <a:pt x="949" y="1905"/>
                  <a:pt x="946" y="1904"/>
                  <a:pt x="945" y="1902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7"/>
                  <a:pt x="1" y="3"/>
                  <a:pt x="4" y="1"/>
                </a:cubicBezTo>
                <a:cubicBezTo>
                  <a:pt x="7" y="0"/>
                  <a:pt x="10" y="1"/>
                  <a:pt x="12" y="4"/>
                </a:cubicBezTo>
                <a:cubicBezTo>
                  <a:pt x="956" y="1896"/>
                  <a:pt x="956" y="1896"/>
                  <a:pt x="956" y="1896"/>
                </a:cubicBezTo>
                <a:cubicBezTo>
                  <a:pt x="958" y="1899"/>
                  <a:pt x="956" y="1903"/>
                  <a:pt x="953" y="1904"/>
                </a:cubicBezTo>
                <a:cubicBezTo>
                  <a:pt x="953" y="1905"/>
                  <a:pt x="952" y="1905"/>
                  <a:pt x="951" y="190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90" name="Freeform 59"/>
          <p:cNvSpPr/>
          <p:nvPr/>
        </p:nvSpPr>
        <p:spPr bwMode="auto">
          <a:xfrm>
            <a:off x="316709" y="764723"/>
            <a:ext cx="614363" cy="1073944"/>
          </a:xfrm>
          <a:custGeom>
            <a:avLst/>
            <a:gdLst>
              <a:gd name="T0" fmla="*/ 6 w 806"/>
              <a:gd name="T1" fmla="*/ 1409 h 1409"/>
              <a:gd name="T2" fmla="*/ 4 w 806"/>
              <a:gd name="T3" fmla="*/ 1408 h 1409"/>
              <a:gd name="T4" fmla="*/ 1 w 806"/>
              <a:gd name="T5" fmla="*/ 1400 h 1409"/>
              <a:gd name="T6" fmla="*/ 794 w 806"/>
              <a:gd name="T7" fmla="*/ 4 h 1409"/>
              <a:gd name="T8" fmla="*/ 802 w 806"/>
              <a:gd name="T9" fmla="*/ 1 h 1409"/>
              <a:gd name="T10" fmla="*/ 804 w 806"/>
              <a:gd name="T11" fmla="*/ 10 h 1409"/>
              <a:gd name="T12" fmla="*/ 12 w 806"/>
              <a:gd name="T13" fmla="*/ 1406 h 1409"/>
              <a:gd name="T14" fmla="*/ 6 w 806"/>
              <a:gd name="T15" fmla="*/ 1409 h 1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06" h="1409">
                <a:moveTo>
                  <a:pt x="6" y="1409"/>
                </a:moveTo>
                <a:cubicBezTo>
                  <a:pt x="5" y="1409"/>
                  <a:pt x="4" y="1409"/>
                  <a:pt x="4" y="1408"/>
                </a:cubicBezTo>
                <a:cubicBezTo>
                  <a:pt x="1" y="1406"/>
                  <a:pt x="0" y="1403"/>
                  <a:pt x="1" y="1400"/>
                </a:cubicBezTo>
                <a:cubicBezTo>
                  <a:pt x="794" y="4"/>
                  <a:pt x="794" y="4"/>
                  <a:pt x="794" y="4"/>
                </a:cubicBezTo>
                <a:cubicBezTo>
                  <a:pt x="795" y="1"/>
                  <a:pt x="799" y="0"/>
                  <a:pt x="802" y="1"/>
                </a:cubicBezTo>
                <a:cubicBezTo>
                  <a:pt x="805" y="3"/>
                  <a:pt x="806" y="7"/>
                  <a:pt x="804" y="10"/>
                </a:cubicBezTo>
                <a:cubicBezTo>
                  <a:pt x="12" y="1406"/>
                  <a:pt x="12" y="1406"/>
                  <a:pt x="12" y="1406"/>
                </a:cubicBezTo>
                <a:cubicBezTo>
                  <a:pt x="11" y="1408"/>
                  <a:pt x="9" y="1409"/>
                  <a:pt x="6" y="140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91" name="Freeform 60"/>
          <p:cNvSpPr/>
          <p:nvPr/>
        </p:nvSpPr>
        <p:spPr bwMode="auto">
          <a:xfrm rot="21439730">
            <a:off x="947413" y="725893"/>
            <a:ext cx="1654853" cy="1178405"/>
          </a:xfrm>
          <a:custGeom>
            <a:avLst/>
            <a:gdLst>
              <a:gd name="T0" fmla="*/ 2332 w 2339"/>
              <a:gd name="T1" fmla="*/ 1665 h 1665"/>
              <a:gd name="T2" fmla="*/ 2329 w 2339"/>
              <a:gd name="T3" fmla="*/ 1664 h 1665"/>
              <a:gd name="T4" fmla="*/ 3 w 2339"/>
              <a:gd name="T5" fmla="*/ 11 h 1665"/>
              <a:gd name="T6" fmla="*/ 2 w 2339"/>
              <a:gd name="T7" fmla="*/ 3 h 1665"/>
              <a:gd name="T8" fmla="*/ 10 w 2339"/>
              <a:gd name="T9" fmla="*/ 2 h 1665"/>
              <a:gd name="T10" fmla="*/ 2335 w 2339"/>
              <a:gd name="T11" fmla="*/ 1654 h 1665"/>
              <a:gd name="T12" fmla="*/ 2337 w 2339"/>
              <a:gd name="T13" fmla="*/ 1662 h 1665"/>
              <a:gd name="T14" fmla="*/ 2332 w 2339"/>
              <a:gd name="T15" fmla="*/ 1665 h 1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9" h="1665">
                <a:moveTo>
                  <a:pt x="2332" y="1665"/>
                </a:moveTo>
                <a:cubicBezTo>
                  <a:pt x="2331" y="1665"/>
                  <a:pt x="2330" y="1665"/>
                  <a:pt x="2329" y="1664"/>
                </a:cubicBezTo>
                <a:cubicBezTo>
                  <a:pt x="3" y="11"/>
                  <a:pt x="3" y="11"/>
                  <a:pt x="3" y="11"/>
                </a:cubicBezTo>
                <a:cubicBezTo>
                  <a:pt x="1" y="10"/>
                  <a:pt x="0" y="6"/>
                  <a:pt x="2" y="3"/>
                </a:cubicBezTo>
                <a:cubicBezTo>
                  <a:pt x="4" y="0"/>
                  <a:pt x="8" y="0"/>
                  <a:pt x="10" y="2"/>
                </a:cubicBezTo>
                <a:cubicBezTo>
                  <a:pt x="2335" y="1654"/>
                  <a:pt x="2335" y="1654"/>
                  <a:pt x="2335" y="1654"/>
                </a:cubicBezTo>
                <a:cubicBezTo>
                  <a:pt x="2338" y="1656"/>
                  <a:pt x="2339" y="1660"/>
                  <a:pt x="2337" y="1662"/>
                </a:cubicBezTo>
                <a:cubicBezTo>
                  <a:pt x="2336" y="1664"/>
                  <a:pt x="2334" y="1665"/>
                  <a:pt x="2332" y="166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92" name="Freeform 61"/>
          <p:cNvSpPr/>
          <p:nvPr/>
        </p:nvSpPr>
        <p:spPr bwMode="auto">
          <a:xfrm rot="21188738">
            <a:off x="1326580" y="1947137"/>
            <a:ext cx="1308469" cy="100013"/>
          </a:xfrm>
          <a:custGeom>
            <a:avLst/>
            <a:gdLst>
              <a:gd name="T0" fmla="*/ 6 w 1798"/>
              <a:gd name="T1" fmla="*/ 130 h 130"/>
              <a:gd name="T2" fmla="*/ 0 w 1798"/>
              <a:gd name="T3" fmla="*/ 125 h 130"/>
              <a:gd name="T4" fmla="*/ 6 w 1798"/>
              <a:gd name="T5" fmla="*/ 118 h 130"/>
              <a:gd name="T6" fmla="*/ 1792 w 1798"/>
              <a:gd name="T7" fmla="*/ 0 h 130"/>
              <a:gd name="T8" fmla="*/ 1798 w 1798"/>
              <a:gd name="T9" fmla="*/ 6 h 130"/>
              <a:gd name="T10" fmla="*/ 1792 w 1798"/>
              <a:gd name="T11" fmla="*/ 12 h 130"/>
              <a:gd name="T12" fmla="*/ 7 w 1798"/>
              <a:gd name="T13" fmla="*/ 130 h 130"/>
              <a:gd name="T14" fmla="*/ 6 w 1798"/>
              <a:gd name="T15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98" h="130">
                <a:moveTo>
                  <a:pt x="6" y="130"/>
                </a:moveTo>
                <a:cubicBezTo>
                  <a:pt x="3" y="130"/>
                  <a:pt x="1" y="128"/>
                  <a:pt x="0" y="125"/>
                </a:cubicBezTo>
                <a:cubicBezTo>
                  <a:pt x="0" y="121"/>
                  <a:pt x="3" y="118"/>
                  <a:pt x="6" y="118"/>
                </a:cubicBezTo>
                <a:cubicBezTo>
                  <a:pt x="1792" y="0"/>
                  <a:pt x="1792" y="0"/>
                  <a:pt x="1792" y="0"/>
                </a:cubicBezTo>
                <a:cubicBezTo>
                  <a:pt x="1795" y="0"/>
                  <a:pt x="1798" y="2"/>
                  <a:pt x="1798" y="6"/>
                </a:cubicBezTo>
                <a:cubicBezTo>
                  <a:pt x="1798" y="9"/>
                  <a:pt x="1796" y="12"/>
                  <a:pt x="1792" y="12"/>
                </a:cubicBezTo>
                <a:cubicBezTo>
                  <a:pt x="7" y="130"/>
                  <a:pt x="7" y="130"/>
                  <a:pt x="7" y="130"/>
                </a:cubicBezTo>
                <a:cubicBezTo>
                  <a:pt x="7" y="130"/>
                  <a:pt x="6" y="130"/>
                  <a:pt x="6" y="13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94" name="Freeform 63"/>
          <p:cNvSpPr/>
          <p:nvPr/>
        </p:nvSpPr>
        <p:spPr bwMode="auto">
          <a:xfrm>
            <a:off x="920355" y="193223"/>
            <a:ext cx="1471613" cy="581025"/>
          </a:xfrm>
          <a:custGeom>
            <a:avLst/>
            <a:gdLst>
              <a:gd name="T0" fmla="*/ 7 w 1932"/>
              <a:gd name="T1" fmla="*/ 763 h 763"/>
              <a:gd name="T2" fmla="*/ 1 w 1932"/>
              <a:gd name="T3" fmla="*/ 759 h 763"/>
              <a:gd name="T4" fmla="*/ 5 w 1932"/>
              <a:gd name="T5" fmla="*/ 751 h 763"/>
              <a:gd name="T6" fmla="*/ 1923 w 1932"/>
              <a:gd name="T7" fmla="*/ 1 h 763"/>
              <a:gd name="T8" fmla="*/ 1931 w 1932"/>
              <a:gd name="T9" fmla="*/ 5 h 763"/>
              <a:gd name="T10" fmla="*/ 1927 w 1932"/>
              <a:gd name="T11" fmla="*/ 13 h 763"/>
              <a:gd name="T12" fmla="*/ 9 w 1932"/>
              <a:gd name="T13" fmla="*/ 762 h 763"/>
              <a:gd name="T14" fmla="*/ 7 w 1932"/>
              <a:gd name="T1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32" h="763">
                <a:moveTo>
                  <a:pt x="7" y="763"/>
                </a:moveTo>
                <a:cubicBezTo>
                  <a:pt x="4" y="763"/>
                  <a:pt x="2" y="761"/>
                  <a:pt x="1" y="759"/>
                </a:cubicBezTo>
                <a:cubicBezTo>
                  <a:pt x="0" y="756"/>
                  <a:pt x="2" y="752"/>
                  <a:pt x="5" y="751"/>
                </a:cubicBezTo>
                <a:cubicBezTo>
                  <a:pt x="1923" y="1"/>
                  <a:pt x="1923" y="1"/>
                  <a:pt x="1923" y="1"/>
                </a:cubicBezTo>
                <a:cubicBezTo>
                  <a:pt x="1926" y="0"/>
                  <a:pt x="1930" y="2"/>
                  <a:pt x="1931" y="5"/>
                </a:cubicBezTo>
                <a:cubicBezTo>
                  <a:pt x="1932" y="8"/>
                  <a:pt x="1931" y="11"/>
                  <a:pt x="1927" y="13"/>
                </a:cubicBezTo>
                <a:cubicBezTo>
                  <a:pt x="9" y="762"/>
                  <a:pt x="9" y="762"/>
                  <a:pt x="9" y="762"/>
                </a:cubicBezTo>
                <a:cubicBezTo>
                  <a:pt x="8" y="762"/>
                  <a:pt x="8" y="763"/>
                  <a:pt x="7" y="76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95" name="Freeform 64"/>
          <p:cNvSpPr/>
          <p:nvPr/>
        </p:nvSpPr>
        <p:spPr bwMode="auto">
          <a:xfrm>
            <a:off x="1990727" y="43204"/>
            <a:ext cx="401241" cy="159544"/>
          </a:xfrm>
          <a:custGeom>
            <a:avLst/>
            <a:gdLst>
              <a:gd name="T0" fmla="*/ 520 w 527"/>
              <a:gd name="T1" fmla="*/ 210 h 210"/>
              <a:gd name="T2" fmla="*/ 518 w 527"/>
              <a:gd name="T3" fmla="*/ 210 h 210"/>
              <a:gd name="T4" fmla="*/ 4 w 527"/>
              <a:gd name="T5" fmla="*/ 12 h 210"/>
              <a:gd name="T6" fmla="*/ 1 w 527"/>
              <a:gd name="T7" fmla="*/ 4 h 210"/>
              <a:gd name="T8" fmla="*/ 9 w 527"/>
              <a:gd name="T9" fmla="*/ 1 h 210"/>
              <a:gd name="T10" fmla="*/ 522 w 527"/>
              <a:gd name="T11" fmla="*/ 198 h 210"/>
              <a:gd name="T12" fmla="*/ 526 w 527"/>
              <a:gd name="T13" fmla="*/ 206 h 210"/>
              <a:gd name="T14" fmla="*/ 520 w 527"/>
              <a:gd name="T15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7" h="210">
                <a:moveTo>
                  <a:pt x="520" y="210"/>
                </a:moveTo>
                <a:cubicBezTo>
                  <a:pt x="520" y="210"/>
                  <a:pt x="519" y="210"/>
                  <a:pt x="518" y="210"/>
                </a:cubicBezTo>
                <a:cubicBezTo>
                  <a:pt x="4" y="12"/>
                  <a:pt x="4" y="12"/>
                  <a:pt x="4" y="12"/>
                </a:cubicBezTo>
                <a:cubicBezTo>
                  <a:pt x="1" y="11"/>
                  <a:pt x="0" y="7"/>
                  <a:pt x="1" y="4"/>
                </a:cubicBezTo>
                <a:cubicBezTo>
                  <a:pt x="2" y="1"/>
                  <a:pt x="6" y="0"/>
                  <a:pt x="9" y="1"/>
                </a:cubicBezTo>
                <a:cubicBezTo>
                  <a:pt x="522" y="198"/>
                  <a:pt x="522" y="198"/>
                  <a:pt x="522" y="198"/>
                </a:cubicBezTo>
                <a:cubicBezTo>
                  <a:pt x="526" y="200"/>
                  <a:pt x="527" y="203"/>
                  <a:pt x="526" y="206"/>
                </a:cubicBezTo>
                <a:cubicBezTo>
                  <a:pt x="525" y="209"/>
                  <a:pt x="523" y="210"/>
                  <a:pt x="520" y="21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96" name="Freeform 65"/>
          <p:cNvSpPr/>
          <p:nvPr/>
        </p:nvSpPr>
        <p:spPr bwMode="auto">
          <a:xfrm>
            <a:off x="2382443" y="193223"/>
            <a:ext cx="315516" cy="947738"/>
          </a:xfrm>
          <a:custGeom>
            <a:avLst/>
            <a:gdLst>
              <a:gd name="T0" fmla="*/ 408 w 415"/>
              <a:gd name="T1" fmla="*/ 1243 h 1243"/>
              <a:gd name="T2" fmla="*/ 402 w 415"/>
              <a:gd name="T3" fmla="*/ 1239 h 1243"/>
              <a:gd name="T4" fmla="*/ 1 w 415"/>
              <a:gd name="T5" fmla="*/ 9 h 1243"/>
              <a:gd name="T6" fmla="*/ 4 w 415"/>
              <a:gd name="T7" fmla="*/ 1 h 1243"/>
              <a:gd name="T8" fmla="*/ 12 w 415"/>
              <a:gd name="T9" fmla="*/ 5 h 1243"/>
              <a:gd name="T10" fmla="*/ 413 w 415"/>
              <a:gd name="T11" fmla="*/ 1235 h 1243"/>
              <a:gd name="T12" fmla="*/ 410 w 415"/>
              <a:gd name="T13" fmla="*/ 1243 h 1243"/>
              <a:gd name="T14" fmla="*/ 408 w 415"/>
              <a:gd name="T15" fmla="*/ 1243 h 1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5" h="1243">
                <a:moveTo>
                  <a:pt x="408" y="1243"/>
                </a:moveTo>
                <a:cubicBezTo>
                  <a:pt x="405" y="1243"/>
                  <a:pt x="403" y="1241"/>
                  <a:pt x="402" y="1239"/>
                </a:cubicBezTo>
                <a:cubicBezTo>
                  <a:pt x="1" y="9"/>
                  <a:pt x="1" y="9"/>
                  <a:pt x="1" y="9"/>
                </a:cubicBezTo>
                <a:cubicBezTo>
                  <a:pt x="0" y="6"/>
                  <a:pt x="1" y="2"/>
                  <a:pt x="4" y="1"/>
                </a:cubicBezTo>
                <a:cubicBezTo>
                  <a:pt x="8" y="0"/>
                  <a:pt x="11" y="2"/>
                  <a:pt x="12" y="5"/>
                </a:cubicBezTo>
                <a:cubicBezTo>
                  <a:pt x="413" y="1235"/>
                  <a:pt x="413" y="1235"/>
                  <a:pt x="413" y="1235"/>
                </a:cubicBezTo>
                <a:cubicBezTo>
                  <a:pt x="415" y="1238"/>
                  <a:pt x="413" y="1242"/>
                  <a:pt x="410" y="1243"/>
                </a:cubicBezTo>
                <a:cubicBezTo>
                  <a:pt x="409" y="1243"/>
                  <a:pt x="408" y="1243"/>
                  <a:pt x="408" y="124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97" name="Freeform 66"/>
          <p:cNvSpPr/>
          <p:nvPr/>
        </p:nvSpPr>
        <p:spPr bwMode="auto">
          <a:xfrm>
            <a:off x="920355" y="764723"/>
            <a:ext cx="1777604" cy="376238"/>
          </a:xfrm>
          <a:custGeom>
            <a:avLst/>
            <a:gdLst>
              <a:gd name="T0" fmla="*/ 2327 w 2333"/>
              <a:gd name="T1" fmla="*/ 493 h 493"/>
              <a:gd name="T2" fmla="*/ 2326 w 2333"/>
              <a:gd name="T3" fmla="*/ 493 h 493"/>
              <a:gd name="T4" fmla="*/ 6 w 2333"/>
              <a:gd name="T5" fmla="*/ 12 h 493"/>
              <a:gd name="T6" fmla="*/ 1 w 2333"/>
              <a:gd name="T7" fmla="*/ 5 h 493"/>
              <a:gd name="T8" fmla="*/ 8 w 2333"/>
              <a:gd name="T9" fmla="*/ 1 h 493"/>
              <a:gd name="T10" fmla="*/ 2328 w 2333"/>
              <a:gd name="T11" fmla="*/ 481 h 493"/>
              <a:gd name="T12" fmla="*/ 2333 w 2333"/>
              <a:gd name="T13" fmla="*/ 488 h 493"/>
              <a:gd name="T14" fmla="*/ 2327 w 2333"/>
              <a:gd name="T15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493">
                <a:moveTo>
                  <a:pt x="2327" y="493"/>
                </a:moveTo>
                <a:cubicBezTo>
                  <a:pt x="2326" y="493"/>
                  <a:pt x="2326" y="493"/>
                  <a:pt x="2326" y="493"/>
                </a:cubicBezTo>
                <a:cubicBezTo>
                  <a:pt x="6" y="12"/>
                  <a:pt x="6" y="12"/>
                  <a:pt x="6" y="12"/>
                </a:cubicBezTo>
                <a:cubicBezTo>
                  <a:pt x="2" y="12"/>
                  <a:pt x="0" y="9"/>
                  <a:pt x="1" y="5"/>
                </a:cubicBezTo>
                <a:cubicBezTo>
                  <a:pt x="2" y="2"/>
                  <a:pt x="5" y="0"/>
                  <a:pt x="8" y="1"/>
                </a:cubicBezTo>
                <a:cubicBezTo>
                  <a:pt x="2328" y="481"/>
                  <a:pt x="2328" y="481"/>
                  <a:pt x="2328" y="481"/>
                </a:cubicBezTo>
                <a:cubicBezTo>
                  <a:pt x="2331" y="482"/>
                  <a:pt x="2333" y="485"/>
                  <a:pt x="2333" y="488"/>
                </a:cubicBezTo>
                <a:cubicBezTo>
                  <a:pt x="2332" y="491"/>
                  <a:pt x="2330" y="493"/>
                  <a:pt x="2327" y="49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98" name="Freeform 67"/>
          <p:cNvSpPr/>
          <p:nvPr/>
        </p:nvSpPr>
        <p:spPr bwMode="auto">
          <a:xfrm>
            <a:off x="920355" y="764723"/>
            <a:ext cx="421481" cy="1359694"/>
          </a:xfrm>
          <a:custGeom>
            <a:avLst/>
            <a:gdLst>
              <a:gd name="T0" fmla="*/ 546 w 553"/>
              <a:gd name="T1" fmla="*/ 1783 h 1783"/>
              <a:gd name="T2" fmla="*/ 541 w 553"/>
              <a:gd name="T3" fmla="*/ 1779 h 1783"/>
              <a:gd name="T4" fmla="*/ 1 w 553"/>
              <a:gd name="T5" fmla="*/ 8 h 1783"/>
              <a:gd name="T6" fmla="*/ 5 w 553"/>
              <a:gd name="T7" fmla="*/ 1 h 1783"/>
              <a:gd name="T8" fmla="*/ 13 w 553"/>
              <a:gd name="T9" fmla="*/ 5 h 1783"/>
              <a:gd name="T10" fmla="*/ 552 w 553"/>
              <a:gd name="T11" fmla="*/ 1775 h 1783"/>
              <a:gd name="T12" fmla="*/ 548 w 553"/>
              <a:gd name="T13" fmla="*/ 1783 h 1783"/>
              <a:gd name="T14" fmla="*/ 546 w 553"/>
              <a:gd name="T15" fmla="*/ 1783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3" h="1783">
                <a:moveTo>
                  <a:pt x="546" y="1783"/>
                </a:moveTo>
                <a:cubicBezTo>
                  <a:pt x="544" y="1783"/>
                  <a:pt x="541" y="1782"/>
                  <a:pt x="541" y="1779"/>
                </a:cubicBezTo>
                <a:cubicBezTo>
                  <a:pt x="1" y="8"/>
                  <a:pt x="1" y="8"/>
                  <a:pt x="1" y="8"/>
                </a:cubicBezTo>
                <a:cubicBezTo>
                  <a:pt x="0" y="5"/>
                  <a:pt x="2" y="2"/>
                  <a:pt x="5" y="1"/>
                </a:cubicBezTo>
                <a:cubicBezTo>
                  <a:pt x="8" y="0"/>
                  <a:pt x="12" y="2"/>
                  <a:pt x="13" y="5"/>
                </a:cubicBezTo>
                <a:cubicBezTo>
                  <a:pt x="552" y="1775"/>
                  <a:pt x="552" y="1775"/>
                  <a:pt x="552" y="1775"/>
                </a:cubicBezTo>
                <a:cubicBezTo>
                  <a:pt x="553" y="1779"/>
                  <a:pt x="551" y="1782"/>
                  <a:pt x="548" y="1783"/>
                </a:cubicBezTo>
                <a:cubicBezTo>
                  <a:pt x="547" y="1783"/>
                  <a:pt x="547" y="1783"/>
                  <a:pt x="546" y="178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99" name="Freeform 68"/>
          <p:cNvSpPr/>
          <p:nvPr/>
        </p:nvSpPr>
        <p:spPr bwMode="auto">
          <a:xfrm>
            <a:off x="920355" y="43204"/>
            <a:ext cx="1079897" cy="731044"/>
          </a:xfrm>
          <a:custGeom>
            <a:avLst/>
            <a:gdLst>
              <a:gd name="T0" fmla="*/ 7 w 1418"/>
              <a:gd name="T1" fmla="*/ 960 h 960"/>
              <a:gd name="T2" fmla="*/ 2 w 1418"/>
              <a:gd name="T3" fmla="*/ 957 h 960"/>
              <a:gd name="T4" fmla="*/ 3 w 1418"/>
              <a:gd name="T5" fmla="*/ 949 h 960"/>
              <a:gd name="T6" fmla="*/ 1408 w 1418"/>
              <a:gd name="T7" fmla="*/ 1 h 960"/>
              <a:gd name="T8" fmla="*/ 1416 w 1418"/>
              <a:gd name="T9" fmla="*/ 3 h 960"/>
              <a:gd name="T10" fmla="*/ 1415 w 1418"/>
              <a:gd name="T11" fmla="*/ 11 h 960"/>
              <a:gd name="T12" fmla="*/ 10 w 1418"/>
              <a:gd name="T13" fmla="*/ 959 h 960"/>
              <a:gd name="T14" fmla="*/ 7 w 1418"/>
              <a:gd name="T1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8" h="960">
                <a:moveTo>
                  <a:pt x="7" y="960"/>
                </a:moveTo>
                <a:cubicBezTo>
                  <a:pt x="5" y="960"/>
                  <a:pt x="3" y="959"/>
                  <a:pt x="2" y="957"/>
                </a:cubicBezTo>
                <a:cubicBezTo>
                  <a:pt x="0" y="954"/>
                  <a:pt x="1" y="950"/>
                  <a:pt x="3" y="949"/>
                </a:cubicBezTo>
                <a:cubicBezTo>
                  <a:pt x="1408" y="1"/>
                  <a:pt x="1408" y="1"/>
                  <a:pt x="1408" y="1"/>
                </a:cubicBezTo>
                <a:cubicBezTo>
                  <a:pt x="1411" y="0"/>
                  <a:pt x="1415" y="0"/>
                  <a:pt x="1416" y="3"/>
                </a:cubicBezTo>
                <a:cubicBezTo>
                  <a:pt x="1418" y="6"/>
                  <a:pt x="1418" y="9"/>
                  <a:pt x="1415" y="11"/>
                </a:cubicBezTo>
                <a:cubicBezTo>
                  <a:pt x="10" y="959"/>
                  <a:pt x="10" y="959"/>
                  <a:pt x="10" y="959"/>
                </a:cubicBezTo>
                <a:cubicBezTo>
                  <a:pt x="9" y="959"/>
                  <a:pt x="8" y="960"/>
                  <a:pt x="7" y="96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03" name="Freeform 72"/>
          <p:cNvSpPr/>
          <p:nvPr/>
        </p:nvSpPr>
        <p:spPr bwMode="auto">
          <a:xfrm>
            <a:off x="3259934" y="18201"/>
            <a:ext cx="833438" cy="119063"/>
          </a:xfrm>
          <a:custGeom>
            <a:avLst/>
            <a:gdLst>
              <a:gd name="T0" fmla="*/ 1088 w 1094"/>
              <a:gd name="T1" fmla="*/ 155 h 155"/>
              <a:gd name="T2" fmla="*/ 1087 w 1094"/>
              <a:gd name="T3" fmla="*/ 155 h 155"/>
              <a:gd name="T4" fmla="*/ 5 w 1094"/>
              <a:gd name="T5" fmla="*/ 12 h 155"/>
              <a:gd name="T6" fmla="*/ 0 w 1094"/>
              <a:gd name="T7" fmla="*/ 5 h 155"/>
              <a:gd name="T8" fmla="*/ 7 w 1094"/>
              <a:gd name="T9" fmla="*/ 0 h 155"/>
              <a:gd name="T10" fmla="*/ 1089 w 1094"/>
              <a:gd name="T11" fmla="*/ 143 h 155"/>
              <a:gd name="T12" fmla="*/ 1094 w 1094"/>
              <a:gd name="T13" fmla="*/ 150 h 155"/>
              <a:gd name="T14" fmla="*/ 1088 w 1094"/>
              <a:gd name="T15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4" h="155">
                <a:moveTo>
                  <a:pt x="1088" y="155"/>
                </a:moveTo>
                <a:cubicBezTo>
                  <a:pt x="1088" y="155"/>
                  <a:pt x="1087" y="155"/>
                  <a:pt x="1087" y="155"/>
                </a:cubicBezTo>
                <a:cubicBezTo>
                  <a:pt x="5" y="12"/>
                  <a:pt x="5" y="12"/>
                  <a:pt x="5" y="12"/>
                </a:cubicBezTo>
                <a:cubicBezTo>
                  <a:pt x="2" y="11"/>
                  <a:pt x="0" y="8"/>
                  <a:pt x="0" y="5"/>
                </a:cubicBezTo>
                <a:cubicBezTo>
                  <a:pt x="1" y="2"/>
                  <a:pt x="4" y="0"/>
                  <a:pt x="7" y="0"/>
                </a:cubicBezTo>
                <a:cubicBezTo>
                  <a:pt x="1089" y="143"/>
                  <a:pt x="1089" y="143"/>
                  <a:pt x="1089" y="143"/>
                </a:cubicBezTo>
                <a:cubicBezTo>
                  <a:pt x="1092" y="144"/>
                  <a:pt x="1094" y="147"/>
                  <a:pt x="1094" y="150"/>
                </a:cubicBezTo>
                <a:cubicBezTo>
                  <a:pt x="1093" y="153"/>
                  <a:pt x="1091" y="155"/>
                  <a:pt x="1088" y="15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04" name="Freeform 73"/>
          <p:cNvSpPr/>
          <p:nvPr/>
        </p:nvSpPr>
        <p:spPr bwMode="auto">
          <a:xfrm>
            <a:off x="4083846" y="126548"/>
            <a:ext cx="1214435" cy="665677"/>
          </a:xfrm>
          <a:custGeom>
            <a:avLst/>
            <a:gdLst>
              <a:gd name="T0" fmla="*/ 2006 w 2013"/>
              <a:gd name="T1" fmla="*/ 1103 h 1103"/>
              <a:gd name="T2" fmla="*/ 2003 w 2013"/>
              <a:gd name="T3" fmla="*/ 1103 h 1103"/>
              <a:gd name="T4" fmla="*/ 4 w 2013"/>
              <a:gd name="T5" fmla="*/ 12 h 1103"/>
              <a:gd name="T6" fmla="*/ 2 w 2013"/>
              <a:gd name="T7" fmla="*/ 4 h 1103"/>
              <a:gd name="T8" fmla="*/ 10 w 2013"/>
              <a:gd name="T9" fmla="*/ 2 h 1103"/>
              <a:gd name="T10" fmla="*/ 2009 w 2013"/>
              <a:gd name="T11" fmla="*/ 1092 h 1103"/>
              <a:gd name="T12" fmla="*/ 2011 w 2013"/>
              <a:gd name="T13" fmla="*/ 1100 h 1103"/>
              <a:gd name="T14" fmla="*/ 2006 w 2013"/>
              <a:gd name="T15" fmla="*/ 1103 h 1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13" h="1103">
                <a:moveTo>
                  <a:pt x="2006" y="1103"/>
                </a:moveTo>
                <a:cubicBezTo>
                  <a:pt x="2005" y="1103"/>
                  <a:pt x="2004" y="1103"/>
                  <a:pt x="2003" y="1103"/>
                </a:cubicBezTo>
                <a:cubicBezTo>
                  <a:pt x="4" y="12"/>
                  <a:pt x="4" y="12"/>
                  <a:pt x="4" y="12"/>
                </a:cubicBezTo>
                <a:cubicBezTo>
                  <a:pt x="1" y="11"/>
                  <a:pt x="0" y="7"/>
                  <a:pt x="2" y="4"/>
                </a:cubicBezTo>
                <a:cubicBezTo>
                  <a:pt x="3" y="1"/>
                  <a:pt x="7" y="0"/>
                  <a:pt x="10" y="2"/>
                </a:cubicBezTo>
                <a:cubicBezTo>
                  <a:pt x="2009" y="1092"/>
                  <a:pt x="2009" y="1092"/>
                  <a:pt x="2009" y="1092"/>
                </a:cubicBezTo>
                <a:cubicBezTo>
                  <a:pt x="2012" y="1094"/>
                  <a:pt x="2013" y="1097"/>
                  <a:pt x="2011" y="1100"/>
                </a:cubicBezTo>
                <a:cubicBezTo>
                  <a:pt x="2010" y="1102"/>
                  <a:pt x="2008" y="1103"/>
                  <a:pt x="2006" y="110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05" name="Freeform 74"/>
          <p:cNvSpPr/>
          <p:nvPr/>
        </p:nvSpPr>
        <p:spPr bwMode="auto">
          <a:xfrm>
            <a:off x="4672015" y="-798314"/>
            <a:ext cx="627460" cy="1596629"/>
          </a:xfrm>
          <a:custGeom>
            <a:avLst/>
            <a:gdLst>
              <a:gd name="T0" fmla="*/ 817 w 824"/>
              <a:gd name="T1" fmla="*/ 2096 h 2096"/>
              <a:gd name="T2" fmla="*/ 811 w 824"/>
              <a:gd name="T3" fmla="*/ 2093 h 2096"/>
              <a:gd name="T4" fmla="*/ 1 w 824"/>
              <a:gd name="T5" fmla="*/ 9 h 2096"/>
              <a:gd name="T6" fmla="*/ 4 w 824"/>
              <a:gd name="T7" fmla="*/ 1 h 2096"/>
              <a:gd name="T8" fmla="*/ 12 w 824"/>
              <a:gd name="T9" fmla="*/ 4 h 2096"/>
              <a:gd name="T10" fmla="*/ 822 w 824"/>
              <a:gd name="T11" fmla="*/ 2088 h 2096"/>
              <a:gd name="T12" fmla="*/ 819 w 824"/>
              <a:gd name="T13" fmla="*/ 2096 h 2096"/>
              <a:gd name="T14" fmla="*/ 817 w 824"/>
              <a:gd name="T15" fmla="*/ 2096 h 2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4" h="2096">
                <a:moveTo>
                  <a:pt x="817" y="2096"/>
                </a:moveTo>
                <a:cubicBezTo>
                  <a:pt x="814" y="2096"/>
                  <a:pt x="812" y="2095"/>
                  <a:pt x="811" y="2093"/>
                </a:cubicBezTo>
                <a:cubicBezTo>
                  <a:pt x="1" y="9"/>
                  <a:pt x="1" y="9"/>
                  <a:pt x="1" y="9"/>
                </a:cubicBezTo>
                <a:cubicBezTo>
                  <a:pt x="0" y="5"/>
                  <a:pt x="1" y="2"/>
                  <a:pt x="4" y="1"/>
                </a:cubicBezTo>
                <a:cubicBezTo>
                  <a:pt x="7" y="0"/>
                  <a:pt x="11" y="1"/>
                  <a:pt x="12" y="4"/>
                </a:cubicBezTo>
                <a:cubicBezTo>
                  <a:pt x="822" y="2088"/>
                  <a:pt x="822" y="2088"/>
                  <a:pt x="822" y="2088"/>
                </a:cubicBezTo>
                <a:cubicBezTo>
                  <a:pt x="824" y="2091"/>
                  <a:pt x="822" y="2095"/>
                  <a:pt x="819" y="2096"/>
                </a:cubicBezTo>
                <a:cubicBezTo>
                  <a:pt x="818" y="2096"/>
                  <a:pt x="818" y="2096"/>
                  <a:pt x="817" y="209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06" name="Freeform 75"/>
          <p:cNvSpPr/>
          <p:nvPr/>
        </p:nvSpPr>
        <p:spPr bwMode="auto">
          <a:xfrm>
            <a:off x="4083846" y="-629499"/>
            <a:ext cx="915591" cy="766763"/>
          </a:xfrm>
          <a:custGeom>
            <a:avLst/>
            <a:gdLst>
              <a:gd name="T0" fmla="*/ 7 w 1202"/>
              <a:gd name="T1" fmla="*/ 1006 h 1006"/>
              <a:gd name="T2" fmla="*/ 2 w 1202"/>
              <a:gd name="T3" fmla="*/ 1004 h 1006"/>
              <a:gd name="T4" fmla="*/ 3 w 1202"/>
              <a:gd name="T5" fmla="*/ 996 h 1006"/>
              <a:gd name="T6" fmla="*/ 1191 w 1202"/>
              <a:gd name="T7" fmla="*/ 2 h 1006"/>
              <a:gd name="T8" fmla="*/ 1200 w 1202"/>
              <a:gd name="T9" fmla="*/ 2 h 1006"/>
              <a:gd name="T10" fmla="*/ 1199 w 1202"/>
              <a:gd name="T11" fmla="*/ 11 h 1006"/>
              <a:gd name="T12" fmla="*/ 11 w 1202"/>
              <a:gd name="T13" fmla="*/ 1005 h 1006"/>
              <a:gd name="T14" fmla="*/ 7 w 1202"/>
              <a:gd name="T15" fmla="*/ 1006 h 1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02" h="1006">
                <a:moveTo>
                  <a:pt x="7" y="1006"/>
                </a:moveTo>
                <a:cubicBezTo>
                  <a:pt x="5" y="1006"/>
                  <a:pt x="4" y="1005"/>
                  <a:pt x="2" y="1004"/>
                </a:cubicBezTo>
                <a:cubicBezTo>
                  <a:pt x="0" y="1001"/>
                  <a:pt x="1" y="998"/>
                  <a:pt x="3" y="996"/>
                </a:cubicBezTo>
                <a:cubicBezTo>
                  <a:pt x="1191" y="2"/>
                  <a:pt x="1191" y="2"/>
                  <a:pt x="1191" y="2"/>
                </a:cubicBezTo>
                <a:cubicBezTo>
                  <a:pt x="1194" y="0"/>
                  <a:pt x="1198" y="0"/>
                  <a:pt x="1200" y="2"/>
                </a:cubicBezTo>
                <a:cubicBezTo>
                  <a:pt x="1202" y="5"/>
                  <a:pt x="1202" y="9"/>
                  <a:pt x="1199" y="11"/>
                </a:cubicBezTo>
                <a:cubicBezTo>
                  <a:pt x="11" y="1005"/>
                  <a:pt x="11" y="1005"/>
                  <a:pt x="11" y="1005"/>
                </a:cubicBezTo>
                <a:cubicBezTo>
                  <a:pt x="10" y="1006"/>
                  <a:pt x="8" y="1006"/>
                  <a:pt x="7" y="100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07" name="Freeform 76"/>
          <p:cNvSpPr/>
          <p:nvPr/>
        </p:nvSpPr>
        <p:spPr bwMode="auto">
          <a:xfrm>
            <a:off x="2687243" y="126548"/>
            <a:ext cx="1407319" cy="1014413"/>
          </a:xfrm>
          <a:custGeom>
            <a:avLst/>
            <a:gdLst>
              <a:gd name="T0" fmla="*/ 7 w 1846"/>
              <a:gd name="T1" fmla="*/ 1330 h 1330"/>
              <a:gd name="T2" fmla="*/ 2 w 1846"/>
              <a:gd name="T3" fmla="*/ 1327 h 1330"/>
              <a:gd name="T4" fmla="*/ 3 w 1846"/>
              <a:gd name="T5" fmla="*/ 1319 h 1330"/>
              <a:gd name="T6" fmla="*/ 1835 w 1846"/>
              <a:gd name="T7" fmla="*/ 2 h 1330"/>
              <a:gd name="T8" fmla="*/ 1844 w 1846"/>
              <a:gd name="T9" fmla="*/ 4 h 1330"/>
              <a:gd name="T10" fmla="*/ 1842 w 1846"/>
              <a:gd name="T11" fmla="*/ 12 h 1330"/>
              <a:gd name="T12" fmla="*/ 10 w 1846"/>
              <a:gd name="T13" fmla="*/ 1329 h 1330"/>
              <a:gd name="T14" fmla="*/ 7 w 1846"/>
              <a:gd name="T15" fmla="*/ 1330 h 1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46" h="1330">
                <a:moveTo>
                  <a:pt x="7" y="1330"/>
                </a:moveTo>
                <a:cubicBezTo>
                  <a:pt x="5" y="1330"/>
                  <a:pt x="3" y="1329"/>
                  <a:pt x="2" y="1327"/>
                </a:cubicBezTo>
                <a:cubicBezTo>
                  <a:pt x="0" y="1325"/>
                  <a:pt x="1" y="1321"/>
                  <a:pt x="3" y="1319"/>
                </a:cubicBezTo>
                <a:cubicBezTo>
                  <a:pt x="1835" y="2"/>
                  <a:pt x="1835" y="2"/>
                  <a:pt x="1835" y="2"/>
                </a:cubicBezTo>
                <a:cubicBezTo>
                  <a:pt x="1838" y="0"/>
                  <a:pt x="1842" y="1"/>
                  <a:pt x="1844" y="4"/>
                </a:cubicBezTo>
                <a:cubicBezTo>
                  <a:pt x="1846" y="6"/>
                  <a:pt x="1845" y="10"/>
                  <a:pt x="1842" y="12"/>
                </a:cubicBezTo>
                <a:cubicBezTo>
                  <a:pt x="10" y="1329"/>
                  <a:pt x="10" y="1329"/>
                  <a:pt x="10" y="1329"/>
                </a:cubicBezTo>
                <a:cubicBezTo>
                  <a:pt x="9" y="1329"/>
                  <a:pt x="8" y="1330"/>
                  <a:pt x="7" y="133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11" name="Freeform 80"/>
          <p:cNvSpPr/>
          <p:nvPr/>
        </p:nvSpPr>
        <p:spPr bwMode="auto">
          <a:xfrm>
            <a:off x="2687243" y="18201"/>
            <a:ext cx="582216" cy="1122760"/>
          </a:xfrm>
          <a:custGeom>
            <a:avLst/>
            <a:gdLst>
              <a:gd name="T0" fmla="*/ 7 w 764"/>
              <a:gd name="T1" fmla="*/ 1473 h 1473"/>
              <a:gd name="T2" fmla="*/ 4 w 764"/>
              <a:gd name="T3" fmla="*/ 1472 h 1473"/>
              <a:gd name="T4" fmla="*/ 1 w 764"/>
              <a:gd name="T5" fmla="*/ 1464 h 1473"/>
              <a:gd name="T6" fmla="*/ 752 w 764"/>
              <a:gd name="T7" fmla="*/ 4 h 1473"/>
              <a:gd name="T8" fmla="*/ 760 w 764"/>
              <a:gd name="T9" fmla="*/ 2 h 1473"/>
              <a:gd name="T10" fmla="*/ 762 w 764"/>
              <a:gd name="T11" fmla="*/ 10 h 1473"/>
              <a:gd name="T12" fmla="*/ 12 w 764"/>
              <a:gd name="T13" fmla="*/ 1470 h 1473"/>
              <a:gd name="T14" fmla="*/ 7 w 764"/>
              <a:gd name="T15" fmla="*/ 1473 h 1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4" h="1473">
                <a:moveTo>
                  <a:pt x="7" y="1473"/>
                </a:moveTo>
                <a:cubicBezTo>
                  <a:pt x="6" y="1473"/>
                  <a:pt x="5" y="1473"/>
                  <a:pt x="4" y="1472"/>
                </a:cubicBezTo>
                <a:cubicBezTo>
                  <a:pt x="1" y="1471"/>
                  <a:pt x="0" y="1467"/>
                  <a:pt x="1" y="1464"/>
                </a:cubicBezTo>
                <a:cubicBezTo>
                  <a:pt x="752" y="4"/>
                  <a:pt x="752" y="4"/>
                  <a:pt x="752" y="4"/>
                </a:cubicBezTo>
                <a:cubicBezTo>
                  <a:pt x="753" y="1"/>
                  <a:pt x="757" y="0"/>
                  <a:pt x="760" y="2"/>
                </a:cubicBezTo>
                <a:cubicBezTo>
                  <a:pt x="763" y="3"/>
                  <a:pt x="764" y="7"/>
                  <a:pt x="762" y="10"/>
                </a:cubicBezTo>
                <a:cubicBezTo>
                  <a:pt x="12" y="1470"/>
                  <a:pt x="12" y="1470"/>
                  <a:pt x="12" y="1470"/>
                </a:cubicBezTo>
                <a:cubicBezTo>
                  <a:pt x="11" y="1472"/>
                  <a:pt x="9" y="1473"/>
                  <a:pt x="7" y="147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12" name="Freeform 81"/>
          <p:cNvSpPr/>
          <p:nvPr/>
        </p:nvSpPr>
        <p:spPr bwMode="auto">
          <a:xfrm rot="5400000">
            <a:off x="522694" y="8672"/>
            <a:ext cx="1157288" cy="361950"/>
          </a:xfrm>
          <a:custGeom>
            <a:avLst/>
            <a:gdLst>
              <a:gd name="T0" fmla="*/ 1512 w 1519"/>
              <a:gd name="T1" fmla="*/ 476 h 476"/>
              <a:gd name="T2" fmla="*/ 1510 w 1519"/>
              <a:gd name="T3" fmla="*/ 475 h 476"/>
              <a:gd name="T4" fmla="*/ 5 w 1519"/>
              <a:gd name="T5" fmla="*/ 12 h 476"/>
              <a:gd name="T6" fmla="*/ 1 w 1519"/>
              <a:gd name="T7" fmla="*/ 5 h 476"/>
              <a:gd name="T8" fmla="*/ 9 w 1519"/>
              <a:gd name="T9" fmla="*/ 1 h 476"/>
              <a:gd name="T10" fmla="*/ 1514 w 1519"/>
              <a:gd name="T11" fmla="*/ 464 h 476"/>
              <a:gd name="T12" fmla="*/ 1518 w 1519"/>
              <a:gd name="T13" fmla="*/ 471 h 476"/>
              <a:gd name="T14" fmla="*/ 1512 w 1519"/>
              <a:gd name="T15" fmla="*/ 476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9" h="476">
                <a:moveTo>
                  <a:pt x="1512" y="476"/>
                </a:moveTo>
                <a:cubicBezTo>
                  <a:pt x="1511" y="476"/>
                  <a:pt x="1511" y="476"/>
                  <a:pt x="1510" y="475"/>
                </a:cubicBezTo>
                <a:cubicBezTo>
                  <a:pt x="5" y="12"/>
                  <a:pt x="5" y="12"/>
                  <a:pt x="5" y="12"/>
                </a:cubicBezTo>
                <a:cubicBezTo>
                  <a:pt x="2" y="11"/>
                  <a:pt x="0" y="8"/>
                  <a:pt x="1" y="5"/>
                </a:cubicBezTo>
                <a:cubicBezTo>
                  <a:pt x="2" y="2"/>
                  <a:pt x="5" y="0"/>
                  <a:pt x="9" y="1"/>
                </a:cubicBezTo>
                <a:cubicBezTo>
                  <a:pt x="1514" y="464"/>
                  <a:pt x="1514" y="464"/>
                  <a:pt x="1514" y="464"/>
                </a:cubicBezTo>
                <a:cubicBezTo>
                  <a:pt x="1517" y="465"/>
                  <a:pt x="1519" y="468"/>
                  <a:pt x="1518" y="471"/>
                </a:cubicBezTo>
                <a:cubicBezTo>
                  <a:pt x="1517" y="474"/>
                  <a:pt x="1514" y="476"/>
                  <a:pt x="1512" y="47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16" name="Freeform 85"/>
          <p:cNvSpPr/>
          <p:nvPr/>
        </p:nvSpPr>
        <p:spPr bwMode="auto">
          <a:xfrm>
            <a:off x="1035846" y="2114891"/>
            <a:ext cx="305991" cy="1165622"/>
          </a:xfrm>
          <a:custGeom>
            <a:avLst/>
            <a:gdLst>
              <a:gd name="T0" fmla="*/ 7 w 401"/>
              <a:gd name="T1" fmla="*/ 1530 h 1530"/>
              <a:gd name="T2" fmla="*/ 5 w 401"/>
              <a:gd name="T3" fmla="*/ 1530 h 1530"/>
              <a:gd name="T4" fmla="*/ 1 w 401"/>
              <a:gd name="T5" fmla="*/ 1522 h 1530"/>
              <a:gd name="T6" fmla="*/ 388 w 401"/>
              <a:gd name="T7" fmla="*/ 5 h 1530"/>
              <a:gd name="T8" fmla="*/ 396 w 401"/>
              <a:gd name="T9" fmla="*/ 0 h 1530"/>
              <a:gd name="T10" fmla="*/ 400 w 401"/>
              <a:gd name="T11" fmla="*/ 8 h 1530"/>
              <a:gd name="T12" fmla="*/ 13 w 401"/>
              <a:gd name="T13" fmla="*/ 1525 h 1530"/>
              <a:gd name="T14" fmla="*/ 7 w 401"/>
              <a:gd name="T15" fmla="*/ 1530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1" h="1530">
                <a:moveTo>
                  <a:pt x="7" y="1530"/>
                </a:moveTo>
                <a:cubicBezTo>
                  <a:pt x="6" y="1530"/>
                  <a:pt x="6" y="1530"/>
                  <a:pt x="5" y="1530"/>
                </a:cubicBezTo>
                <a:cubicBezTo>
                  <a:pt x="2" y="1529"/>
                  <a:pt x="0" y="1526"/>
                  <a:pt x="1" y="1522"/>
                </a:cubicBezTo>
                <a:cubicBezTo>
                  <a:pt x="388" y="5"/>
                  <a:pt x="388" y="5"/>
                  <a:pt x="388" y="5"/>
                </a:cubicBezTo>
                <a:cubicBezTo>
                  <a:pt x="389" y="2"/>
                  <a:pt x="393" y="0"/>
                  <a:pt x="396" y="0"/>
                </a:cubicBezTo>
                <a:cubicBezTo>
                  <a:pt x="399" y="1"/>
                  <a:pt x="401" y="4"/>
                  <a:pt x="400" y="8"/>
                </a:cubicBezTo>
                <a:cubicBezTo>
                  <a:pt x="13" y="1525"/>
                  <a:pt x="13" y="1525"/>
                  <a:pt x="13" y="1525"/>
                </a:cubicBezTo>
                <a:cubicBezTo>
                  <a:pt x="12" y="1528"/>
                  <a:pt x="9" y="1530"/>
                  <a:pt x="7" y="153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17" name="Freeform 86"/>
          <p:cNvSpPr/>
          <p:nvPr/>
        </p:nvSpPr>
        <p:spPr bwMode="auto">
          <a:xfrm>
            <a:off x="-1137045" y="2516132"/>
            <a:ext cx="2183606" cy="764381"/>
          </a:xfrm>
          <a:custGeom>
            <a:avLst/>
            <a:gdLst>
              <a:gd name="T0" fmla="*/ 2858 w 2865"/>
              <a:gd name="T1" fmla="*/ 1003 h 1003"/>
              <a:gd name="T2" fmla="*/ 2856 w 2865"/>
              <a:gd name="T3" fmla="*/ 1003 h 1003"/>
              <a:gd name="T4" fmla="*/ 5 w 2865"/>
              <a:gd name="T5" fmla="*/ 13 h 1003"/>
              <a:gd name="T6" fmla="*/ 1 w 2865"/>
              <a:gd name="T7" fmla="*/ 5 h 1003"/>
              <a:gd name="T8" fmla="*/ 9 w 2865"/>
              <a:gd name="T9" fmla="*/ 1 h 1003"/>
              <a:gd name="T10" fmla="*/ 2860 w 2865"/>
              <a:gd name="T11" fmla="*/ 991 h 1003"/>
              <a:gd name="T12" fmla="*/ 2863 w 2865"/>
              <a:gd name="T13" fmla="*/ 999 h 1003"/>
              <a:gd name="T14" fmla="*/ 2858 w 2865"/>
              <a:gd name="T15" fmla="*/ 1003 h 10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65" h="1003">
                <a:moveTo>
                  <a:pt x="2858" y="1003"/>
                </a:moveTo>
                <a:cubicBezTo>
                  <a:pt x="2857" y="1003"/>
                  <a:pt x="2856" y="1003"/>
                  <a:pt x="2856" y="1003"/>
                </a:cubicBezTo>
                <a:cubicBezTo>
                  <a:pt x="5" y="13"/>
                  <a:pt x="5" y="13"/>
                  <a:pt x="5" y="13"/>
                </a:cubicBezTo>
                <a:cubicBezTo>
                  <a:pt x="2" y="11"/>
                  <a:pt x="0" y="8"/>
                  <a:pt x="1" y="5"/>
                </a:cubicBezTo>
                <a:cubicBezTo>
                  <a:pt x="2" y="2"/>
                  <a:pt x="6" y="0"/>
                  <a:pt x="9" y="1"/>
                </a:cubicBezTo>
                <a:cubicBezTo>
                  <a:pt x="2860" y="991"/>
                  <a:pt x="2860" y="991"/>
                  <a:pt x="2860" y="991"/>
                </a:cubicBezTo>
                <a:cubicBezTo>
                  <a:pt x="2863" y="992"/>
                  <a:pt x="2865" y="996"/>
                  <a:pt x="2863" y="999"/>
                </a:cubicBezTo>
                <a:cubicBezTo>
                  <a:pt x="2863" y="1001"/>
                  <a:pt x="2860" y="1003"/>
                  <a:pt x="2858" y="100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18" name="Freeform 87"/>
          <p:cNvSpPr/>
          <p:nvPr/>
        </p:nvSpPr>
        <p:spPr bwMode="auto">
          <a:xfrm>
            <a:off x="920355" y="764723"/>
            <a:ext cx="125016" cy="2515791"/>
          </a:xfrm>
          <a:custGeom>
            <a:avLst/>
            <a:gdLst>
              <a:gd name="T0" fmla="*/ 158 w 164"/>
              <a:gd name="T1" fmla="*/ 3301 h 3301"/>
              <a:gd name="T2" fmla="*/ 152 w 164"/>
              <a:gd name="T3" fmla="*/ 3295 h 3301"/>
              <a:gd name="T4" fmla="*/ 0 w 164"/>
              <a:gd name="T5" fmla="*/ 7 h 3301"/>
              <a:gd name="T6" fmla="*/ 6 w 164"/>
              <a:gd name="T7" fmla="*/ 1 h 3301"/>
              <a:gd name="T8" fmla="*/ 12 w 164"/>
              <a:gd name="T9" fmla="*/ 6 h 3301"/>
              <a:gd name="T10" fmla="*/ 164 w 164"/>
              <a:gd name="T11" fmla="*/ 3295 h 3301"/>
              <a:gd name="T12" fmla="*/ 158 w 164"/>
              <a:gd name="T13" fmla="*/ 3301 h 3301"/>
              <a:gd name="T14" fmla="*/ 158 w 164"/>
              <a:gd name="T15" fmla="*/ 3301 h 3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" h="3301">
                <a:moveTo>
                  <a:pt x="158" y="3301"/>
                </a:moveTo>
                <a:cubicBezTo>
                  <a:pt x="155" y="3301"/>
                  <a:pt x="152" y="3298"/>
                  <a:pt x="152" y="3295"/>
                </a:cubicBezTo>
                <a:cubicBezTo>
                  <a:pt x="0" y="7"/>
                  <a:pt x="0" y="7"/>
                  <a:pt x="0" y="7"/>
                </a:cubicBezTo>
                <a:cubicBezTo>
                  <a:pt x="0" y="4"/>
                  <a:pt x="2" y="1"/>
                  <a:pt x="6" y="1"/>
                </a:cubicBezTo>
                <a:cubicBezTo>
                  <a:pt x="9" y="0"/>
                  <a:pt x="12" y="3"/>
                  <a:pt x="12" y="6"/>
                </a:cubicBezTo>
                <a:cubicBezTo>
                  <a:pt x="164" y="3295"/>
                  <a:pt x="164" y="3295"/>
                  <a:pt x="164" y="3295"/>
                </a:cubicBezTo>
                <a:cubicBezTo>
                  <a:pt x="164" y="3298"/>
                  <a:pt x="161" y="3301"/>
                  <a:pt x="158" y="3301"/>
                </a:cubicBezTo>
                <a:cubicBezTo>
                  <a:pt x="158" y="3301"/>
                  <a:pt x="158" y="3301"/>
                  <a:pt x="158" y="3301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22" name="Freeform 91"/>
          <p:cNvSpPr/>
          <p:nvPr/>
        </p:nvSpPr>
        <p:spPr bwMode="auto">
          <a:xfrm>
            <a:off x="259558" y="1780326"/>
            <a:ext cx="116681" cy="102394"/>
          </a:xfrm>
          <a:custGeom>
            <a:avLst/>
            <a:gdLst>
              <a:gd name="T0" fmla="*/ 77 w 153"/>
              <a:gd name="T1" fmla="*/ 0 h 134"/>
              <a:gd name="T2" fmla="*/ 20 w 153"/>
              <a:gd name="T3" fmla="*/ 31 h 134"/>
              <a:gd name="T4" fmla="*/ 41 w 153"/>
              <a:gd name="T5" fmla="*/ 124 h 134"/>
              <a:gd name="T6" fmla="*/ 77 w 153"/>
              <a:gd name="T7" fmla="*/ 134 h 134"/>
              <a:gd name="T8" fmla="*/ 133 w 153"/>
              <a:gd name="T9" fmla="*/ 103 h 134"/>
              <a:gd name="T10" fmla="*/ 112 w 153"/>
              <a:gd name="T11" fmla="*/ 10 h 134"/>
              <a:gd name="T12" fmla="*/ 77 w 153"/>
              <a:gd name="T13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3" h="134">
                <a:moveTo>
                  <a:pt x="77" y="0"/>
                </a:moveTo>
                <a:cubicBezTo>
                  <a:pt x="54" y="0"/>
                  <a:pt x="33" y="11"/>
                  <a:pt x="20" y="31"/>
                </a:cubicBezTo>
                <a:cubicBezTo>
                  <a:pt x="0" y="63"/>
                  <a:pt x="10" y="104"/>
                  <a:pt x="41" y="124"/>
                </a:cubicBezTo>
                <a:cubicBezTo>
                  <a:pt x="52" y="131"/>
                  <a:pt x="64" y="134"/>
                  <a:pt x="77" y="134"/>
                </a:cubicBezTo>
                <a:cubicBezTo>
                  <a:pt x="99" y="134"/>
                  <a:pt x="121" y="123"/>
                  <a:pt x="133" y="103"/>
                </a:cubicBezTo>
                <a:cubicBezTo>
                  <a:pt x="153" y="71"/>
                  <a:pt x="144" y="30"/>
                  <a:pt x="112" y="10"/>
                </a:cubicBezTo>
                <a:cubicBezTo>
                  <a:pt x="101" y="3"/>
                  <a:pt x="89" y="0"/>
                  <a:pt x="77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26" name="Freeform 95"/>
          <p:cNvSpPr/>
          <p:nvPr/>
        </p:nvSpPr>
        <p:spPr bwMode="auto">
          <a:xfrm>
            <a:off x="831058" y="688523"/>
            <a:ext cx="180975" cy="159544"/>
          </a:xfrm>
          <a:custGeom>
            <a:avLst/>
            <a:gdLst>
              <a:gd name="T0" fmla="*/ 119 w 238"/>
              <a:gd name="T1" fmla="*/ 0 h 210"/>
              <a:gd name="T2" fmla="*/ 30 w 238"/>
              <a:gd name="T3" fmla="*/ 49 h 210"/>
              <a:gd name="T4" fmla="*/ 63 w 238"/>
              <a:gd name="T5" fmla="*/ 194 h 210"/>
              <a:gd name="T6" fmla="*/ 119 w 238"/>
              <a:gd name="T7" fmla="*/ 210 h 210"/>
              <a:gd name="T8" fmla="*/ 208 w 238"/>
              <a:gd name="T9" fmla="*/ 161 h 210"/>
              <a:gd name="T10" fmla="*/ 175 w 238"/>
              <a:gd name="T11" fmla="*/ 16 h 210"/>
              <a:gd name="T12" fmla="*/ 119 w 238"/>
              <a:gd name="T1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8" h="210">
                <a:moveTo>
                  <a:pt x="119" y="0"/>
                </a:moveTo>
                <a:cubicBezTo>
                  <a:pt x="84" y="0"/>
                  <a:pt x="50" y="17"/>
                  <a:pt x="30" y="49"/>
                </a:cubicBezTo>
                <a:cubicBezTo>
                  <a:pt x="0" y="98"/>
                  <a:pt x="14" y="163"/>
                  <a:pt x="63" y="194"/>
                </a:cubicBezTo>
                <a:cubicBezTo>
                  <a:pt x="81" y="204"/>
                  <a:pt x="100" y="210"/>
                  <a:pt x="119" y="210"/>
                </a:cubicBezTo>
                <a:cubicBezTo>
                  <a:pt x="154" y="210"/>
                  <a:pt x="188" y="192"/>
                  <a:pt x="208" y="161"/>
                </a:cubicBezTo>
                <a:cubicBezTo>
                  <a:pt x="238" y="112"/>
                  <a:pt x="224" y="47"/>
                  <a:pt x="175" y="16"/>
                </a:cubicBezTo>
                <a:cubicBezTo>
                  <a:pt x="157" y="5"/>
                  <a:pt x="138" y="0"/>
                  <a:pt x="119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27" name="Freeform 96"/>
          <p:cNvSpPr/>
          <p:nvPr/>
        </p:nvSpPr>
        <p:spPr bwMode="auto">
          <a:xfrm>
            <a:off x="966789" y="3211457"/>
            <a:ext cx="129779" cy="114300"/>
          </a:xfrm>
          <a:custGeom>
            <a:avLst/>
            <a:gdLst>
              <a:gd name="T0" fmla="*/ 85 w 170"/>
              <a:gd name="T1" fmla="*/ 0 h 150"/>
              <a:gd name="T2" fmla="*/ 22 w 170"/>
              <a:gd name="T3" fmla="*/ 35 h 150"/>
              <a:gd name="T4" fmla="*/ 45 w 170"/>
              <a:gd name="T5" fmla="*/ 138 h 150"/>
              <a:gd name="T6" fmla="*/ 85 w 170"/>
              <a:gd name="T7" fmla="*/ 150 h 150"/>
              <a:gd name="T8" fmla="*/ 149 w 170"/>
              <a:gd name="T9" fmla="*/ 115 h 150"/>
              <a:gd name="T10" fmla="*/ 125 w 170"/>
              <a:gd name="T11" fmla="*/ 11 h 150"/>
              <a:gd name="T12" fmla="*/ 85 w 170"/>
              <a:gd name="T13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150">
                <a:moveTo>
                  <a:pt x="85" y="0"/>
                </a:moveTo>
                <a:cubicBezTo>
                  <a:pt x="60" y="0"/>
                  <a:pt x="36" y="12"/>
                  <a:pt x="22" y="35"/>
                </a:cubicBezTo>
                <a:cubicBezTo>
                  <a:pt x="0" y="70"/>
                  <a:pt x="10" y="116"/>
                  <a:pt x="45" y="138"/>
                </a:cubicBezTo>
                <a:cubicBezTo>
                  <a:pt x="58" y="146"/>
                  <a:pt x="72" y="150"/>
                  <a:pt x="85" y="150"/>
                </a:cubicBezTo>
                <a:cubicBezTo>
                  <a:pt x="110" y="150"/>
                  <a:pt x="134" y="137"/>
                  <a:pt x="149" y="115"/>
                </a:cubicBezTo>
                <a:cubicBezTo>
                  <a:pt x="170" y="80"/>
                  <a:pt x="160" y="33"/>
                  <a:pt x="125" y="11"/>
                </a:cubicBezTo>
                <a:cubicBezTo>
                  <a:pt x="113" y="4"/>
                  <a:pt x="99" y="0"/>
                  <a:pt x="8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28" name="Freeform 97"/>
          <p:cNvSpPr/>
          <p:nvPr/>
        </p:nvSpPr>
        <p:spPr bwMode="auto">
          <a:xfrm>
            <a:off x="1291830" y="2081554"/>
            <a:ext cx="79772" cy="69056"/>
          </a:xfrm>
          <a:custGeom>
            <a:avLst/>
            <a:gdLst>
              <a:gd name="T0" fmla="*/ 53 w 105"/>
              <a:gd name="T1" fmla="*/ 0 h 91"/>
              <a:gd name="T2" fmla="*/ 14 w 105"/>
              <a:gd name="T3" fmla="*/ 21 h 91"/>
              <a:gd name="T4" fmla="*/ 28 w 105"/>
              <a:gd name="T5" fmla="*/ 84 h 91"/>
              <a:gd name="T6" fmla="*/ 52 w 105"/>
              <a:gd name="T7" fmla="*/ 91 h 91"/>
              <a:gd name="T8" fmla="*/ 91 w 105"/>
              <a:gd name="T9" fmla="*/ 70 h 91"/>
              <a:gd name="T10" fmla="*/ 77 w 105"/>
              <a:gd name="T11" fmla="*/ 7 h 91"/>
              <a:gd name="T12" fmla="*/ 53 w 105"/>
              <a:gd name="T13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" h="91">
                <a:moveTo>
                  <a:pt x="53" y="0"/>
                </a:moveTo>
                <a:cubicBezTo>
                  <a:pt x="37" y="0"/>
                  <a:pt x="23" y="7"/>
                  <a:pt x="14" y="21"/>
                </a:cubicBezTo>
                <a:cubicBezTo>
                  <a:pt x="0" y="43"/>
                  <a:pt x="7" y="71"/>
                  <a:pt x="28" y="84"/>
                </a:cubicBezTo>
                <a:cubicBezTo>
                  <a:pt x="36" y="89"/>
                  <a:pt x="44" y="91"/>
                  <a:pt x="52" y="91"/>
                </a:cubicBezTo>
                <a:cubicBezTo>
                  <a:pt x="68" y="91"/>
                  <a:pt x="82" y="84"/>
                  <a:pt x="91" y="70"/>
                </a:cubicBezTo>
                <a:cubicBezTo>
                  <a:pt x="105" y="48"/>
                  <a:pt x="98" y="20"/>
                  <a:pt x="77" y="7"/>
                </a:cubicBezTo>
                <a:cubicBezTo>
                  <a:pt x="69" y="2"/>
                  <a:pt x="61" y="0"/>
                  <a:pt x="53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29" name="Freeform 98"/>
          <p:cNvSpPr/>
          <p:nvPr/>
        </p:nvSpPr>
        <p:spPr bwMode="auto">
          <a:xfrm>
            <a:off x="2569370" y="1823784"/>
            <a:ext cx="115491" cy="101204"/>
          </a:xfrm>
          <a:custGeom>
            <a:avLst/>
            <a:gdLst>
              <a:gd name="T0" fmla="*/ 75 w 151"/>
              <a:gd name="T1" fmla="*/ 0 h 133"/>
              <a:gd name="T2" fmla="*/ 19 w 151"/>
              <a:gd name="T3" fmla="*/ 31 h 133"/>
              <a:gd name="T4" fmla="*/ 40 w 151"/>
              <a:gd name="T5" fmla="*/ 122 h 133"/>
              <a:gd name="T6" fmla="*/ 75 w 151"/>
              <a:gd name="T7" fmla="*/ 133 h 133"/>
              <a:gd name="T8" fmla="*/ 131 w 151"/>
              <a:gd name="T9" fmla="*/ 102 h 133"/>
              <a:gd name="T10" fmla="*/ 111 w 151"/>
              <a:gd name="T11" fmla="*/ 10 h 133"/>
              <a:gd name="T12" fmla="*/ 75 w 151"/>
              <a:gd name="T13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1" h="133">
                <a:moveTo>
                  <a:pt x="75" y="0"/>
                </a:moveTo>
                <a:cubicBezTo>
                  <a:pt x="53" y="0"/>
                  <a:pt x="32" y="11"/>
                  <a:pt x="19" y="31"/>
                </a:cubicBezTo>
                <a:cubicBezTo>
                  <a:pt x="0" y="62"/>
                  <a:pt x="9" y="103"/>
                  <a:pt x="40" y="122"/>
                </a:cubicBezTo>
                <a:cubicBezTo>
                  <a:pt x="51" y="129"/>
                  <a:pt x="63" y="133"/>
                  <a:pt x="75" y="133"/>
                </a:cubicBezTo>
                <a:cubicBezTo>
                  <a:pt x="97" y="133"/>
                  <a:pt x="119" y="122"/>
                  <a:pt x="131" y="102"/>
                </a:cubicBezTo>
                <a:cubicBezTo>
                  <a:pt x="151" y="71"/>
                  <a:pt x="142" y="30"/>
                  <a:pt x="111" y="10"/>
                </a:cubicBezTo>
                <a:cubicBezTo>
                  <a:pt x="100" y="3"/>
                  <a:pt x="87" y="0"/>
                  <a:pt x="7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30" name="Freeform 99"/>
          <p:cNvSpPr/>
          <p:nvPr/>
        </p:nvSpPr>
        <p:spPr bwMode="auto">
          <a:xfrm>
            <a:off x="2652714" y="1102860"/>
            <a:ext cx="70247" cy="60722"/>
          </a:xfrm>
          <a:custGeom>
            <a:avLst/>
            <a:gdLst>
              <a:gd name="T0" fmla="*/ 46 w 93"/>
              <a:gd name="T1" fmla="*/ 0 h 81"/>
              <a:gd name="T2" fmla="*/ 12 w 93"/>
              <a:gd name="T3" fmla="*/ 19 h 81"/>
              <a:gd name="T4" fmla="*/ 25 w 93"/>
              <a:gd name="T5" fmla="*/ 75 h 81"/>
              <a:gd name="T6" fmla="*/ 46 w 93"/>
              <a:gd name="T7" fmla="*/ 81 h 81"/>
              <a:gd name="T8" fmla="*/ 81 w 93"/>
              <a:gd name="T9" fmla="*/ 62 h 81"/>
              <a:gd name="T10" fmla="*/ 68 w 93"/>
              <a:gd name="T11" fmla="*/ 6 h 81"/>
              <a:gd name="T12" fmla="*/ 46 w 93"/>
              <a:gd name="T13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" h="81">
                <a:moveTo>
                  <a:pt x="46" y="0"/>
                </a:moveTo>
                <a:cubicBezTo>
                  <a:pt x="33" y="0"/>
                  <a:pt x="20" y="7"/>
                  <a:pt x="12" y="19"/>
                </a:cubicBezTo>
                <a:cubicBezTo>
                  <a:pt x="0" y="38"/>
                  <a:pt x="6" y="63"/>
                  <a:pt x="25" y="75"/>
                </a:cubicBezTo>
                <a:cubicBezTo>
                  <a:pt x="31" y="79"/>
                  <a:pt x="39" y="81"/>
                  <a:pt x="46" y="81"/>
                </a:cubicBezTo>
                <a:cubicBezTo>
                  <a:pt x="60" y="81"/>
                  <a:pt x="73" y="74"/>
                  <a:pt x="81" y="62"/>
                </a:cubicBezTo>
                <a:cubicBezTo>
                  <a:pt x="93" y="43"/>
                  <a:pt x="87" y="18"/>
                  <a:pt x="68" y="6"/>
                </a:cubicBezTo>
                <a:cubicBezTo>
                  <a:pt x="61" y="2"/>
                  <a:pt x="54" y="0"/>
                  <a:pt x="46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31" name="Freeform 100"/>
          <p:cNvSpPr/>
          <p:nvPr/>
        </p:nvSpPr>
        <p:spPr bwMode="auto">
          <a:xfrm>
            <a:off x="2294336" y="138454"/>
            <a:ext cx="158354" cy="138113"/>
          </a:xfrm>
          <a:custGeom>
            <a:avLst/>
            <a:gdLst>
              <a:gd name="T0" fmla="*/ 104 w 208"/>
              <a:gd name="T1" fmla="*/ 0 h 182"/>
              <a:gd name="T2" fmla="*/ 27 w 208"/>
              <a:gd name="T3" fmla="*/ 42 h 182"/>
              <a:gd name="T4" fmla="*/ 56 w 208"/>
              <a:gd name="T5" fmla="*/ 168 h 182"/>
              <a:gd name="T6" fmla="*/ 104 w 208"/>
              <a:gd name="T7" fmla="*/ 182 h 182"/>
              <a:gd name="T8" fmla="*/ 182 w 208"/>
              <a:gd name="T9" fmla="*/ 139 h 182"/>
              <a:gd name="T10" fmla="*/ 153 w 208"/>
              <a:gd name="T11" fmla="*/ 14 h 182"/>
              <a:gd name="T12" fmla="*/ 104 w 208"/>
              <a:gd name="T13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182">
                <a:moveTo>
                  <a:pt x="104" y="0"/>
                </a:moveTo>
                <a:cubicBezTo>
                  <a:pt x="74" y="0"/>
                  <a:pt x="44" y="15"/>
                  <a:pt x="27" y="42"/>
                </a:cubicBezTo>
                <a:cubicBezTo>
                  <a:pt x="0" y="85"/>
                  <a:pt x="13" y="141"/>
                  <a:pt x="56" y="168"/>
                </a:cubicBezTo>
                <a:cubicBezTo>
                  <a:pt x="71" y="178"/>
                  <a:pt x="88" y="182"/>
                  <a:pt x="104" y="182"/>
                </a:cubicBezTo>
                <a:cubicBezTo>
                  <a:pt x="135" y="182"/>
                  <a:pt x="164" y="167"/>
                  <a:pt x="182" y="139"/>
                </a:cubicBezTo>
                <a:cubicBezTo>
                  <a:pt x="208" y="97"/>
                  <a:pt x="196" y="40"/>
                  <a:pt x="153" y="14"/>
                </a:cubicBezTo>
                <a:cubicBezTo>
                  <a:pt x="138" y="4"/>
                  <a:pt x="121" y="0"/>
                  <a:pt x="104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32" name="Freeform 101"/>
          <p:cNvSpPr/>
          <p:nvPr/>
        </p:nvSpPr>
        <p:spPr bwMode="auto">
          <a:xfrm>
            <a:off x="1949055" y="9866"/>
            <a:ext cx="83344" cy="73819"/>
          </a:xfrm>
          <a:custGeom>
            <a:avLst/>
            <a:gdLst>
              <a:gd name="T0" fmla="*/ 55 w 109"/>
              <a:gd name="T1" fmla="*/ 0 h 96"/>
              <a:gd name="T2" fmla="*/ 14 w 109"/>
              <a:gd name="T3" fmla="*/ 22 h 96"/>
              <a:gd name="T4" fmla="*/ 29 w 109"/>
              <a:gd name="T5" fmla="*/ 88 h 96"/>
              <a:gd name="T6" fmla="*/ 55 w 109"/>
              <a:gd name="T7" fmla="*/ 96 h 96"/>
              <a:gd name="T8" fmla="*/ 95 w 109"/>
              <a:gd name="T9" fmla="*/ 73 h 96"/>
              <a:gd name="T10" fmla="*/ 80 w 109"/>
              <a:gd name="T11" fmla="*/ 7 h 96"/>
              <a:gd name="T12" fmla="*/ 55 w 109"/>
              <a:gd name="T1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9" h="96">
                <a:moveTo>
                  <a:pt x="55" y="0"/>
                </a:moveTo>
                <a:cubicBezTo>
                  <a:pt x="39" y="0"/>
                  <a:pt x="23" y="8"/>
                  <a:pt x="14" y="22"/>
                </a:cubicBezTo>
                <a:cubicBezTo>
                  <a:pt x="0" y="45"/>
                  <a:pt x="7" y="74"/>
                  <a:pt x="29" y="88"/>
                </a:cubicBezTo>
                <a:cubicBezTo>
                  <a:pt x="37" y="93"/>
                  <a:pt x="46" y="96"/>
                  <a:pt x="55" y="96"/>
                </a:cubicBezTo>
                <a:cubicBezTo>
                  <a:pt x="71" y="96"/>
                  <a:pt x="86" y="88"/>
                  <a:pt x="95" y="73"/>
                </a:cubicBezTo>
                <a:cubicBezTo>
                  <a:pt x="109" y="51"/>
                  <a:pt x="103" y="21"/>
                  <a:pt x="80" y="7"/>
                </a:cubicBezTo>
                <a:cubicBezTo>
                  <a:pt x="72" y="2"/>
                  <a:pt x="63" y="0"/>
                  <a:pt x="5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35" name="Freeform 104"/>
          <p:cNvSpPr/>
          <p:nvPr/>
        </p:nvSpPr>
        <p:spPr bwMode="auto">
          <a:xfrm>
            <a:off x="3173586" y="-52739"/>
            <a:ext cx="170313" cy="149024"/>
          </a:xfrm>
          <a:custGeom>
            <a:avLst/>
            <a:gdLst>
              <a:gd name="T0" fmla="*/ 125 w 250"/>
              <a:gd name="T1" fmla="*/ 0 h 219"/>
              <a:gd name="T2" fmla="*/ 33 w 250"/>
              <a:gd name="T3" fmla="*/ 51 h 219"/>
              <a:gd name="T4" fmla="*/ 67 w 250"/>
              <a:gd name="T5" fmla="*/ 202 h 219"/>
              <a:gd name="T6" fmla="*/ 125 w 250"/>
              <a:gd name="T7" fmla="*/ 219 h 219"/>
              <a:gd name="T8" fmla="*/ 218 w 250"/>
              <a:gd name="T9" fmla="*/ 167 h 219"/>
              <a:gd name="T10" fmla="*/ 184 w 250"/>
              <a:gd name="T11" fmla="*/ 16 h 219"/>
              <a:gd name="T12" fmla="*/ 125 w 250"/>
              <a:gd name="T13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0" h="219">
                <a:moveTo>
                  <a:pt x="125" y="0"/>
                </a:moveTo>
                <a:cubicBezTo>
                  <a:pt x="89" y="0"/>
                  <a:pt x="53" y="18"/>
                  <a:pt x="33" y="51"/>
                </a:cubicBezTo>
                <a:cubicBezTo>
                  <a:pt x="0" y="102"/>
                  <a:pt x="16" y="170"/>
                  <a:pt x="67" y="202"/>
                </a:cubicBezTo>
                <a:cubicBezTo>
                  <a:pt x="85" y="213"/>
                  <a:pt x="105" y="219"/>
                  <a:pt x="125" y="219"/>
                </a:cubicBezTo>
                <a:cubicBezTo>
                  <a:pt x="162" y="219"/>
                  <a:pt x="197" y="201"/>
                  <a:pt x="218" y="167"/>
                </a:cubicBezTo>
                <a:cubicBezTo>
                  <a:pt x="250" y="116"/>
                  <a:pt x="235" y="49"/>
                  <a:pt x="184" y="16"/>
                </a:cubicBezTo>
                <a:cubicBezTo>
                  <a:pt x="165" y="5"/>
                  <a:pt x="145" y="0"/>
                  <a:pt x="12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36" name="Freeform 105"/>
          <p:cNvSpPr/>
          <p:nvPr/>
        </p:nvSpPr>
        <p:spPr bwMode="auto">
          <a:xfrm>
            <a:off x="4025505" y="84876"/>
            <a:ext cx="110729" cy="96441"/>
          </a:xfrm>
          <a:custGeom>
            <a:avLst/>
            <a:gdLst>
              <a:gd name="T0" fmla="*/ 72 w 145"/>
              <a:gd name="T1" fmla="*/ 0 h 126"/>
              <a:gd name="T2" fmla="*/ 19 w 145"/>
              <a:gd name="T3" fmla="*/ 29 h 126"/>
              <a:gd name="T4" fmla="*/ 39 w 145"/>
              <a:gd name="T5" fmla="*/ 117 h 126"/>
              <a:gd name="T6" fmla="*/ 72 w 145"/>
              <a:gd name="T7" fmla="*/ 126 h 126"/>
              <a:gd name="T8" fmla="*/ 126 w 145"/>
              <a:gd name="T9" fmla="*/ 97 h 126"/>
              <a:gd name="T10" fmla="*/ 106 w 145"/>
              <a:gd name="T11" fmla="*/ 9 h 126"/>
              <a:gd name="T12" fmla="*/ 72 w 145"/>
              <a:gd name="T13" fmla="*/ 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5" h="126">
                <a:moveTo>
                  <a:pt x="72" y="0"/>
                </a:moveTo>
                <a:cubicBezTo>
                  <a:pt x="51" y="0"/>
                  <a:pt x="31" y="10"/>
                  <a:pt x="19" y="29"/>
                </a:cubicBezTo>
                <a:cubicBezTo>
                  <a:pt x="0" y="59"/>
                  <a:pt x="9" y="98"/>
                  <a:pt x="39" y="117"/>
                </a:cubicBezTo>
                <a:cubicBezTo>
                  <a:pt x="49" y="123"/>
                  <a:pt x="61" y="126"/>
                  <a:pt x="72" y="126"/>
                </a:cubicBezTo>
                <a:cubicBezTo>
                  <a:pt x="93" y="126"/>
                  <a:pt x="114" y="116"/>
                  <a:pt x="126" y="97"/>
                </a:cubicBezTo>
                <a:cubicBezTo>
                  <a:pt x="145" y="67"/>
                  <a:pt x="136" y="28"/>
                  <a:pt x="106" y="9"/>
                </a:cubicBezTo>
                <a:cubicBezTo>
                  <a:pt x="96" y="3"/>
                  <a:pt x="84" y="0"/>
                  <a:pt x="72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493" name="Freeform 175"/>
          <p:cNvSpPr/>
          <p:nvPr/>
        </p:nvSpPr>
        <p:spPr bwMode="auto">
          <a:xfrm rot="21368463">
            <a:off x="8371040" y="1479240"/>
            <a:ext cx="1204913" cy="1207294"/>
          </a:xfrm>
          <a:custGeom>
            <a:avLst/>
            <a:gdLst>
              <a:gd name="T0" fmla="*/ 1156 w 1576"/>
              <a:gd name="T1" fmla="*/ 203 h 1577"/>
              <a:gd name="T2" fmla="*/ 1373 w 1576"/>
              <a:gd name="T3" fmla="*/ 1156 h 1577"/>
              <a:gd name="T4" fmla="*/ 420 w 1576"/>
              <a:gd name="T5" fmla="*/ 1373 h 1577"/>
              <a:gd name="T6" fmla="*/ 203 w 1576"/>
              <a:gd name="T7" fmla="*/ 420 h 1577"/>
              <a:gd name="T8" fmla="*/ 1156 w 1576"/>
              <a:gd name="T9" fmla="*/ 203 h 1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76" h="1577">
                <a:moveTo>
                  <a:pt x="1156" y="203"/>
                </a:moveTo>
                <a:cubicBezTo>
                  <a:pt x="1479" y="406"/>
                  <a:pt x="1576" y="833"/>
                  <a:pt x="1373" y="1156"/>
                </a:cubicBezTo>
                <a:cubicBezTo>
                  <a:pt x="1170" y="1479"/>
                  <a:pt x="744" y="1577"/>
                  <a:pt x="420" y="1373"/>
                </a:cubicBezTo>
                <a:cubicBezTo>
                  <a:pt x="97" y="1170"/>
                  <a:pt x="0" y="744"/>
                  <a:pt x="203" y="420"/>
                </a:cubicBezTo>
                <a:cubicBezTo>
                  <a:pt x="406" y="97"/>
                  <a:pt x="833" y="0"/>
                  <a:pt x="1156" y="203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497" name="Freeform 179"/>
          <p:cNvSpPr/>
          <p:nvPr/>
        </p:nvSpPr>
        <p:spPr bwMode="auto">
          <a:xfrm rot="21368463">
            <a:off x="8781766" y="1880483"/>
            <a:ext cx="383381" cy="384572"/>
          </a:xfrm>
          <a:custGeom>
            <a:avLst/>
            <a:gdLst>
              <a:gd name="T0" fmla="*/ 368 w 502"/>
              <a:gd name="T1" fmla="*/ 65 h 502"/>
              <a:gd name="T2" fmla="*/ 438 w 502"/>
              <a:gd name="T3" fmla="*/ 368 h 502"/>
              <a:gd name="T4" fmla="*/ 134 w 502"/>
              <a:gd name="T5" fmla="*/ 438 h 502"/>
              <a:gd name="T6" fmla="*/ 65 w 502"/>
              <a:gd name="T7" fmla="*/ 134 h 502"/>
              <a:gd name="T8" fmla="*/ 368 w 502"/>
              <a:gd name="T9" fmla="*/ 65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2" h="502">
                <a:moveTo>
                  <a:pt x="368" y="65"/>
                </a:moveTo>
                <a:cubicBezTo>
                  <a:pt x="471" y="129"/>
                  <a:pt x="502" y="265"/>
                  <a:pt x="438" y="368"/>
                </a:cubicBezTo>
                <a:cubicBezTo>
                  <a:pt x="373" y="471"/>
                  <a:pt x="237" y="502"/>
                  <a:pt x="134" y="438"/>
                </a:cubicBezTo>
                <a:cubicBezTo>
                  <a:pt x="31" y="373"/>
                  <a:pt x="0" y="237"/>
                  <a:pt x="65" y="134"/>
                </a:cubicBezTo>
                <a:cubicBezTo>
                  <a:pt x="129" y="31"/>
                  <a:pt x="265" y="0"/>
                  <a:pt x="368" y="65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462" name="Freeform 59"/>
          <p:cNvSpPr/>
          <p:nvPr/>
        </p:nvSpPr>
        <p:spPr bwMode="auto">
          <a:xfrm rot="21368463">
            <a:off x="6988062" y="4386138"/>
            <a:ext cx="614363" cy="1073944"/>
          </a:xfrm>
          <a:custGeom>
            <a:avLst/>
            <a:gdLst>
              <a:gd name="T0" fmla="*/ 6 w 806"/>
              <a:gd name="T1" fmla="*/ 1409 h 1409"/>
              <a:gd name="T2" fmla="*/ 4 w 806"/>
              <a:gd name="T3" fmla="*/ 1408 h 1409"/>
              <a:gd name="T4" fmla="*/ 1 w 806"/>
              <a:gd name="T5" fmla="*/ 1400 h 1409"/>
              <a:gd name="T6" fmla="*/ 794 w 806"/>
              <a:gd name="T7" fmla="*/ 4 h 1409"/>
              <a:gd name="T8" fmla="*/ 802 w 806"/>
              <a:gd name="T9" fmla="*/ 1 h 1409"/>
              <a:gd name="T10" fmla="*/ 804 w 806"/>
              <a:gd name="T11" fmla="*/ 10 h 1409"/>
              <a:gd name="T12" fmla="*/ 12 w 806"/>
              <a:gd name="T13" fmla="*/ 1406 h 1409"/>
              <a:gd name="T14" fmla="*/ 6 w 806"/>
              <a:gd name="T15" fmla="*/ 1409 h 1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06" h="1409">
                <a:moveTo>
                  <a:pt x="6" y="1409"/>
                </a:moveTo>
                <a:cubicBezTo>
                  <a:pt x="5" y="1409"/>
                  <a:pt x="4" y="1409"/>
                  <a:pt x="4" y="1408"/>
                </a:cubicBezTo>
                <a:cubicBezTo>
                  <a:pt x="1" y="1406"/>
                  <a:pt x="0" y="1403"/>
                  <a:pt x="1" y="1400"/>
                </a:cubicBezTo>
                <a:cubicBezTo>
                  <a:pt x="794" y="4"/>
                  <a:pt x="794" y="4"/>
                  <a:pt x="794" y="4"/>
                </a:cubicBezTo>
                <a:cubicBezTo>
                  <a:pt x="795" y="1"/>
                  <a:pt x="799" y="0"/>
                  <a:pt x="802" y="1"/>
                </a:cubicBezTo>
                <a:cubicBezTo>
                  <a:pt x="805" y="3"/>
                  <a:pt x="806" y="7"/>
                  <a:pt x="804" y="10"/>
                </a:cubicBezTo>
                <a:cubicBezTo>
                  <a:pt x="12" y="1406"/>
                  <a:pt x="12" y="1406"/>
                  <a:pt x="12" y="1406"/>
                </a:cubicBezTo>
                <a:cubicBezTo>
                  <a:pt x="11" y="1408"/>
                  <a:pt x="9" y="1409"/>
                  <a:pt x="6" y="140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463" name="Freeform 60"/>
          <p:cNvSpPr/>
          <p:nvPr/>
        </p:nvSpPr>
        <p:spPr bwMode="auto">
          <a:xfrm rot="21368463">
            <a:off x="7595587" y="4305987"/>
            <a:ext cx="1782366" cy="1269206"/>
          </a:xfrm>
          <a:custGeom>
            <a:avLst/>
            <a:gdLst>
              <a:gd name="T0" fmla="*/ 2332 w 2339"/>
              <a:gd name="T1" fmla="*/ 1665 h 1665"/>
              <a:gd name="T2" fmla="*/ 2329 w 2339"/>
              <a:gd name="T3" fmla="*/ 1664 h 1665"/>
              <a:gd name="T4" fmla="*/ 3 w 2339"/>
              <a:gd name="T5" fmla="*/ 11 h 1665"/>
              <a:gd name="T6" fmla="*/ 2 w 2339"/>
              <a:gd name="T7" fmla="*/ 3 h 1665"/>
              <a:gd name="T8" fmla="*/ 10 w 2339"/>
              <a:gd name="T9" fmla="*/ 2 h 1665"/>
              <a:gd name="T10" fmla="*/ 2335 w 2339"/>
              <a:gd name="T11" fmla="*/ 1654 h 1665"/>
              <a:gd name="T12" fmla="*/ 2337 w 2339"/>
              <a:gd name="T13" fmla="*/ 1662 h 1665"/>
              <a:gd name="T14" fmla="*/ 2332 w 2339"/>
              <a:gd name="T15" fmla="*/ 1665 h 1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9" h="1665">
                <a:moveTo>
                  <a:pt x="2332" y="1665"/>
                </a:moveTo>
                <a:cubicBezTo>
                  <a:pt x="2331" y="1665"/>
                  <a:pt x="2330" y="1665"/>
                  <a:pt x="2329" y="1664"/>
                </a:cubicBezTo>
                <a:cubicBezTo>
                  <a:pt x="3" y="11"/>
                  <a:pt x="3" y="11"/>
                  <a:pt x="3" y="11"/>
                </a:cubicBezTo>
                <a:cubicBezTo>
                  <a:pt x="1" y="10"/>
                  <a:pt x="0" y="6"/>
                  <a:pt x="2" y="3"/>
                </a:cubicBezTo>
                <a:cubicBezTo>
                  <a:pt x="4" y="0"/>
                  <a:pt x="8" y="0"/>
                  <a:pt x="10" y="2"/>
                </a:cubicBezTo>
                <a:cubicBezTo>
                  <a:pt x="2335" y="1654"/>
                  <a:pt x="2335" y="1654"/>
                  <a:pt x="2335" y="1654"/>
                </a:cubicBezTo>
                <a:cubicBezTo>
                  <a:pt x="2338" y="1656"/>
                  <a:pt x="2339" y="1660"/>
                  <a:pt x="2337" y="1662"/>
                </a:cubicBezTo>
                <a:cubicBezTo>
                  <a:pt x="2336" y="1664"/>
                  <a:pt x="2334" y="1665"/>
                  <a:pt x="2332" y="166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466" name="Freeform 63"/>
          <p:cNvSpPr/>
          <p:nvPr/>
        </p:nvSpPr>
        <p:spPr bwMode="auto">
          <a:xfrm rot="21368463">
            <a:off x="7534319" y="3747020"/>
            <a:ext cx="1471613" cy="581025"/>
          </a:xfrm>
          <a:custGeom>
            <a:avLst/>
            <a:gdLst>
              <a:gd name="T0" fmla="*/ 7 w 1932"/>
              <a:gd name="T1" fmla="*/ 763 h 763"/>
              <a:gd name="T2" fmla="*/ 1 w 1932"/>
              <a:gd name="T3" fmla="*/ 759 h 763"/>
              <a:gd name="T4" fmla="*/ 5 w 1932"/>
              <a:gd name="T5" fmla="*/ 751 h 763"/>
              <a:gd name="T6" fmla="*/ 1923 w 1932"/>
              <a:gd name="T7" fmla="*/ 1 h 763"/>
              <a:gd name="T8" fmla="*/ 1931 w 1932"/>
              <a:gd name="T9" fmla="*/ 5 h 763"/>
              <a:gd name="T10" fmla="*/ 1927 w 1932"/>
              <a:gd name="T11" fmla="*/ 13 h 763"/>
              <a:gd name="T12" fmla="*/ 9 w 1932"/>
              <a:gd name="T13" fmla="*/ 762 h 763"/>
              <a:gd name="T14" fmla="*/ 7 w 1932"/>
              <a:gd name="T1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32" h="763">
                <a:moveTo>
                  <a:pt x="7" y="763"/>
                </a:moveTo>
                <a:cubicBezTo>
                  <a:pt x="4" y="763"/>
                  <a:pt x="2" y="761"/>
                  <a:pt x="1" y="759"/>
                </a:cubicBezTo>
                <a:cubicBezTo>
                  <a:pt x="0" y="756"/>
                  <a:pt x="2" y="752"/>
                  <a:pt x="5" y="751"/>
                </a:cubicBezTo>
                <a:cubicBezTo>
                  <a:pt x="1923" y="1"/>
                  <a:pt x="1923" y="1"/>
                  <a:pt x="1923" y="1"/>
                </a:cubicBezTo>
                <a:cubicBezTo>
                  <a:pt x="1926" y="0"/>
                  <a:pt x="1930" y="2"/>
                  <a:pt x="1931" y="5"/>
                </a:cubicBezTo>
                <a:cubicBezTo>
                  <a:pt x="1932" y="8"/>
                  <a:pt x="1931" y="11"/>
                  <a:pt x="1927" y="13"/>
                </a:cubicBezTo>
                <a:cubicBezTo>
                  <a:pt x="9" y="762"/>
                  <a:pt x="9" y="762"/>
                  <a:pt x="9" y="762"/>
                </a:cubicBezTo>
                <a:cubicBezTo>
                  <a:pt x="8" y="762"/>
                  <a:pt x="8" y="763"/>
                  <a:pt x="7" y="76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467" name="Freeform 64"/>
          <p:cNvSpPr/>
          <p:nvPr/>
        </p:nvSpPr>
        <p:spPr bwMode="auto">
          <a:xfrm rot="21368463">
            <a:off x="8579199" y="3561801"/>
            <a:ext cx="401241" cy="159544"/>
          </a:xfrm>
          <a:custGeom>
            <a:avLst/>
            <a:gdLst>
              <a:gd name="T0" fmla="*/ 520 w 527"/>
              <a:gd name="T1" fmla="*/ 210 h 210"/>
              <a:gd name="T2" fmla="*/ 518 w 527"/>
              <a:gd name="T3" fmla="*/ 210 h 210"/>
              <a:gd name="T4" fmla="*/ 4 w 527"/>
              <a:gd name="T5" fmla="*/ 12 h 210"/>
              <a:gd name="T6" fmla="*/ 1 w 527"/>
              <a:gd name="T7" fmla="*/ 4 h 210"/>
              <a:gd name="T8" fmla="*/ 9 w 527"/>
              <a:gd name="T9" fmla="*/ 1 h 210"/>
              <a:gd name="T10" fmla="*/ 522 w 527"/>
              <a:gd name="T11" fmla="*/ 198 h 210"/>
              <a:gd name="T12" fmla="*/ 526 w 527"/>
              <a:gd name="T13" fmla="*/ 206 h 210"/>
              <a:gd name="T14" fmla="*/ 520 w 527"/>
              <a:gd name="T15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7" h="210">
                <a:moveTo>
                  <a:pt x="520" y="210"/>
                </a:moveTo>
                <a:cubicBezTo>
                  <a:pt x="520" y="210"/>
                  <a:pt x="519" y="210"/>
                  <a:pt x="518" y="210"/>
                </a:cubicBezTo>
                <a:cubicBezTo>
                  <a:pt x="4" y="12"/>
                  <a:pt x="4" y="12"/>
                  <a:pt x="4" y="12"/>
                </a:cubicBezTo>
                <a:cubicBezTo>
                  <a:pt x="1" y="11"/>
                  <a:pt x="0" y="7"/>
                  <a:pt x="1" y="4"/>
                </a:cubicBezTo>
                <a:cubicBezTo>
                  <a:pt x="2" y="1"/>
                  <a:pt x="6" y="0"/>
                  <a:pt x="9" y="1"/>
                </a:cubicBezTo>
                <a:cubicBezTo>
                  <a:pt x="522" y="198"/>
                  <a:pt x="522" y="198"/>
                  <a:pt x="522" y="198"/>
                </a:cubicBezTo>
                <a:cubicBezTo>
                  <a:pt x="526" y="200"/>
                  <a:pt x="527" y="203"/>
                  <a:pt x="526" y="206"/>
                </a:cubicBezTo>
                <a:cubicBezTo>
                  <a:pt x="525" y="209"/>
                  <a:pt x="523" y="210"/>
                  <a:pt x="520" y="21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468" name="Freeform 65"/>
          <p:cNvSpPr/>
          <p:nvPr/>
        </p:nvSpPr>
        <p:spPr bwMode="auto">
          <a:xfrm rot="21368463">
            <a:off x="9006743" y="3687108"/>
            <a:ext cx="315516" cy="947738"/>
          </a:xfrm>
          <a:custGeom>
            <a:avLst/>
            <a:gdLst>
              <a:gd name="T0" fmla="*/ 408 w 415"/>
              <a:gd name="T1" fmla="*/ 1243 h 1243"/>
              <a:gd name="T2" fmla="*/ 402 w 415"/>
              <a:gd name="T3" fmla="*/ 1239 h 1243"/>
              <a:gd name="T4" fmla="*/ 1 w 415"/>
              <a:gd name="T5" fmla="*/ 9 h 1243"/>
              <a:gd name="T6" fmla="*/ 4 w 415"/>
              <a:gd name="T7" fmla="*/ 1 h 1243"/>
              <a:gd name="T8" fmla="*/ 12 w 415"/>
              <a:gd name="T9" fmla="*/ 5 h 1243"/>
              <a:gd name="T10" fmla="*/ 413 w 415"/>
              <a:gd name="T11" fmla="*/ 1235 h 1243"/>
              <a:gd name="T12" fmla="*/ 410 w 415"/>
              <a:gd name="T13" fmla="*/ 1243 h 1243"/>
              <a:gd name="T14" fmla="*/ 408 w 415"/>
              <a:gd name="T15" fmla="*/ 1243 h 1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5" h="1243">
                <a:moveTo>
                  <a:pt x="408" y="1243"/>
                </a:moveTo>
                <a:cubicBezTo>
                  <a:pt x="405" y="1243"/>
                  <a:pt x="403" y="1241"/>
                  <a:pt x="402" y="1239"/>
                </a:cubicBezTo>
                <a:cubicBezTo>
                  <a:pt x="1" y="9"/>
                  <a:pt x="1" y="9"/>
                  <a:pt x="1" y="9"/>
                </a:cubicBezTo>
                <a:cubicBezTo>
                  <a:pt x="0" y="6"/>
                  <a:pt x="1" y="2"/>
                  <a:pt x="4" y="1"/>
                </a:cubicBezTo>
                <a:cubicBezTo>
                  <a:pt x="8" y="0"/>
                  <a:pt x="11" y="2"/>
                  <a:pt x="12" y="5"/>
                </a:cubicBezTo>
                <a:cubicBezTo>
                  <a:pt x="413" y="1235"/>
                  <a:pt x="413" y="1235"/>
                  <a:pt x="413" y="1235"/>
                </a:cubicBezTo>
                <a:cubicBezTo>
                  <a:pt x="415" y="1238"/>
                  <a:pt x="413" y="1242"/>
                  <a:pt x="410" y="1243"/>
                </a:cubicBezTo>
                <a:cubicBezTo>
                  <a:pt x="409" y="1243"/>
                  <a:pt x="408" y="1243"/>
                  <a:pt x="408" y="124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469" name="Freeform 66"/>
          <p:cNvSpPr/>
          <p:nvPr/>
        </p:nvSpPr>
        <p:spPr bwMode="auto">
          <a:xfrm rot="21368463">
            <a:off x="7565543" y="4307160"/>
            <a:ext cx="1777604" cy="376238"/>
          </a:xfrm>
          <a:custGeom>
            <a:avLst/>
            <a:gdLst>
              <a:gd name="T0" fmla="*/ 2327 w 2333"/>
              <a:gd name="T1" fmla="*/ 493 h 493"/>
              <a:gd name="T2" fmla="*/ 2326 w 2333"/>
              <a:gd name="T3" fmla="*/ 493 h 493"/>
              <a:gd name="T4" fmla="*/ 6 w 2333"/>
              <a:gd name="T5" fmla="*/ 12 h 493"/>
              <a:gd name="T6" fmla="*/ 1 w 2333"/>
              <a:gd name="T7" fmla="*/ 5 h 493"/>
              <a:gd name="T8" fmla="*/ 8 w 2333"/>
              <a:gd name="T9" fmla="*/ 1 h 493"/>
              <a:gd name="T10" fmla="*/ 2328 w 2333"/>
              <a:gd name="T11" fmla="*/ 481 h 493"/>
              <a:gd name="T12" fmla="*/ 2333 w 2333"/>
              <a:gd name="T13" fmla="*/ 488 h 493"/>
              <a:gd name="T14" fmla="*/ 2327 w 2333"/>
              <a:gd name="T15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493">
                <a:moveTo>
                  <a:pt x="2327" y="493"/>
                </a:moveTo>
                <a:cubicBezTo>
                  <a:pt x="2326" y="493"/>
                  <a:pt x="2326" y="493"/>
                  <a:pt x="2326" y="493"/>
                </a:cubicBezTo>
                <a:cubicBezTo>
                  <a:pt x="6" y="12"/>
                  <a:pt x="6" y="12"/>
                  <a:pt x="6" y="12"/>
                </a:cubicBezTo>
                <a:cubicBezTo>
                  <a:pt x="2" y="12"/>
                  <a:pt x="0" y="9"/>
                  <a:pt x="1" y="5"/>
                </a:cubicBezTo>
                <a:cubicBezTo>
                  <a:pt x="2" y="2"/>
                  <a:pt x="5" y="0"/>
                  <a:pt x="8" y="1"/>
                </a:cubicBezTo>
                <a:cubicBezTo>
                  <a:pt x="2328" y="481"/>
                  <a:pt x="2328" y="481"/>
                  <a:pt x="2328" y="481"/>
                </a:cubicBezTo>
                <a:cubicBezTo>
                  <a:pt x="2331" y="482"/>
                  <a:pt x="2333" y="485"/>
                  <a:pt x="2333" y="488"/>
                </a:cubicBezTo>
                <a:cubicBezTo>
                  <a:pt x="2332" y="491"/>
                  <a:pt x="2330" y="493"/>
                  <a:pt x="2327" y="49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470" name="Freeform 67"/>
          <p:cNvSpPr/>
          <p:nvPr/>
        </p:nvSpPr>
        <p:spPr bwMode="auto">
          <a:xfrm rot="21368463">
            <a:off x="7600175" y="4351679"/>
            <a:ext cx="421481" cy="1359694"/>
          </a:xfrm>
          <a:custGeom>
            <a:avLst/>
            <a:gdLst>
              <a:gd name="T0" fmla="*/ 546 w 553"/>
              <a:gd name="T1" fmla="*/ 1783 h 1783"/>
              <a:gd name="T2" fmla="*/ 541 w 553"/>
              <a:gd name="T3" fmla="*/ 1779 h 1783"/>
              <a:gd name="T4" fmla="*/ 1 w 553"/>
              <a:gd name="T5" fmla="*/ 8 h 1783"/>
              <a:gd name="T6" fmla="*/ 5 w 553"/>
              <a:gd name="T7" fmla="*/ 1 h 1783"/>
              <a:gd name="T8" fmla="*/ 13 w 553"/>
              <a:gd name="T9" fmla="*/ 5 h 1783"/>
              <a:gd name="T10" fmla="*/ 552 w 553"/>
              <a:gd name="T11" fmla="*/ 1775 h 1783"/>
              <a:gd name="T12" fmla="*/ 548 w 553"/>
              <a:gd name="T13" fmla="*/ 1783 h 1783"/>
              <a:gd name="T14" fmla="*/ 546 w 553"/>
              <a:gd name="T15" fmla="*/ 1783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3" h="1783">
                <a:moveTo>
                  <a:pt x="546" y="1783"/>
                </a:moveTo>
                <a:cubicBezTo>
                  <a:pt x="544" y="1783"/>
                  <a:pt x="541" y="1782"/>
                  <a:pt x="541" y="1779"/>
                </a:cubicBezTo>
                <a:cubicBezTo>
                  <a:pt x="1" y="8"/>
                  <a:pt x="1" y="8"/>
                  <a:pt x="1" y="8"/>
                </a:cubicBezTo>
                <a:cubicBezTo>
                  <a:pt x="0" y="5"/>
                  <a:pt x="2" y="2"/>
                  <a:pt x="5" y="1"/>
                </a:cubicBezTo>
                <a:cubicBezTo>
                  <a:pt x="8" y="0"/>
                  <a:pt x="12" y="2"/>
                  <a:pt x="13" y="5"/>
                </a:cubicBezTo>
                <a:cubicBezTo>
                  <a:pt x="552" y="1775"/>
                  <a:pt x="552" y="1775"/>
                  <a:pt x="552" y="1775"/>
                </a:cubicBezTo>
                <a:cubicBezTo>
                  <a:pt x="553" y="1779"/>
                  <a:pt x="551" y="1782"/>
                  <a:pt x="548" y="1783"/>
                </a:cubicBezTo>
                <a:cubicBezTo>
                  <a:pt x="547" y="1783"/>
                  <a:pt x="547" y="1783"/>
                  <a:pt x="546" y="178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471" name="Freeform 68"/>
          <p:cNvSpPr/>
          <p:nvPr/>
        </p:nvSpPr>
        <p:spPr bwMode="auto">
          <a:xfrm rot="21368463">
            <a:off x="7529715" y="3610352"/>
            <a:ext cx="1079897" cy="731044"/>
          </a:xfrm>
          <a:custGeom>
            <a:avLst/>
            <a:gdLst>
              <a:gd name="T0" fmla="*/ 7 w 1418"/>
              <a:gd name="T1" fmla="*/ 960 h 960"/>
              <a:gd name="T2" fmla="*/ 2 w 1418"/>
              <a:gd name="T3" fmla="*/ 957 h 960"/>
              <a:gd name="T4" fmla="*/ 3 w 1418"/>
              <a:gd name="T5" fmla="*/ 949 h 960"/>
              <a:gd name="T6" fmla="*/ 1408 w 1418"/>
              <a:gd name="T7" fmla="*/ 1 h 960"/>
              <a:gd name="T8" fmla="*/ 1416 w 1418"/>
              <a:gd name="T9" fmla="*/ 3 h 960"/>
              <a:gd name="T10" fmla="*/ 1415 w 1418"/>
              <a:gd name="T11" fmla="*/ 11 h 960"/>
              <a:gd name="T12" fmla="*/ 10 w 1418"/>
              <a:gd name="T13" fmla="*/ 959 h 960"/>
              <a:gd name="T14" fmla="*/ 7 w 1418"/>
              <a:gd name="T1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8" h="960">
                <a:moveTo>
                  <a:pt x="7" y="960"/>
                </a:moveTo>
                <a:cubicBezTo>
                  <a:pt x="5" y="960"/>
                  <a:pt x="3" y="959"/>
                  <a:pt x="2" y="957"/>
                </a:cubicBezTo>
                <a:cubicBezTo>
                  <a:pt x="0" y="954"/>
                  <a:pt x="1" y="950"/>
                  <a:pt x="3" y="949"/>
                </a:cubicBezTo>
                <a:cubicBezTo>
                  <a:pt x="1408" y="1"/>
                  <a:pt x="1408" y="1"/>
                  <a:pt x="1408" y="1"/>
                </a:cubicBezTo>
                <a:cubicBezTo>
                  <a:pt x="1411" y="0"/>
                  <a:pt x="1415" y="0"/>
                  <a:pt x="1416" y="3"/>
                </a:cubicBezTo>
                <a:cubicBezTo>
                  <a:pt x="1418" y="6"/>
                  <a:pt x="1418" y="9"/>
                  <a:pt x="1415" y="11"/>
                </a:cubicBezTo>
                <a:cubicBezTo>
                  <a:pt x="10" y="959"/>
                  <a:pt x="10" y="959"/>
                  <a:pt x="10" y="959"/>
                </a:cubicBezTo>
                <a:cubicBezTo>
                  <a:pt x="9" y="959"/>
                  <a:pt x="8" y="960"/>
                  <a:pt x="7" y="96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472" name="Freeform 69"/>
          <p:cNvSpPr/>
          <p:nvPr/>
        </p:nvSpPr>
        <p:spPr bwMode="auto">
          <a:xfrm rot="21368463">
            <a:off x="8524179" y="2078626"/>
            <a:ext cx="516731" cy="1490663"/>
          </a:xfrm>
          <a:custGeom>
            <a:avLst/>
            <a:gdLst>
              <a:gd name="T0" fmla="*/ 6 w 678"/>
              <a:gd name="T1" fmla="*/ 1955 h 1955"/>
              <a:gd name="T2" fmla="*/ 5 w 678"/>
              <a:gd name="T3" fmla="*/ 1955 h 1955"/>
              <a:gd name="T4" fmla="*/ 1 w 678"/>
              <a:gd name="T5" fmla="*/ 1947 h 1955"/>
              <a:gd name="T6" fmla="*/ 665 w 678"/>
              <a:gd name="T7" fmla="*/ 5 h 1955"/>
              <a:gd name="T8" fmla="*/ 673 w 678"/>
              <a:gd name="T9" fmla="*/ 1 h 1955"/>
              <a:gd name="T10" fmla="*/ 677 w 678"/>
              <a:gd name="T11" fmla="*/ 9 h 1955"/>
              <a:gd name="T12" fmla="*/ 12 w 678"/>
              <a:gd name="T13" fmla="*/ 1951 h 1955"/>
              <a:gd name="T14" fmla="*/ 6 w 678"/>
              <a:gd name="T15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78" h="1955">
                <a:moveTo>
                  <a:pt x="6" y="1955"/>
                </a:moveTo>
                <a:cubicBezTo>
                  <a:pt x="6" y="1955"/>
                  <a:pt x="5" y="1955"/>
                  <a:pt x="5" y="1955"/>
                </a:cubicBezTo>
                <a:cubicBezTo>
                  <a:pt x="1" y="1954"/>
                  <a:pt x="0" y="1951"/>
                  <a:pt x="1" y="1947"/>
                </a:cubicBezTo>
                <a:cubicBezTo>
                  <a:pt x="665" y="5"/>
                  <a:pt x="665" y="5"/>
                  <a:pt x="665" y="5"/>
                </a:cubicBezTo>
                <a:cubicBezTo>
                  <a:pt x="666" y="2"/>
                  <a:pt x="670" y="0"/>
                  <a:pt x="673" y="1"/>
                </a:cubicBezTo>
                <a:cubicBezTo>
                  <a:pt x="676" y="2"/>
                  <a:pt x="678" y="6"/>
                  <a:pt x="677" y="9"/>
                </a:cubicBezTo>
                <a:cubicBezTo>
                  <a:pt x="12" y="1951"/>
                  <a:pt x="12" y="1951"/>
                  <a:pt x="12" y="1951"/>
                </a:cubicBezTo>
                <a:cubicBezTo>
                  <a:pt x="11" y="1954"/>
                  <a:pt x="9" y="1955"/>
                  <a:pt x="6" y="195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473" name="Freeform 70"/>
          <p:cNvSpPr/>
          <p:nvPr/>
        </p:nvSpPr>
        <p:spPr bwMode="auto">
          <a:xfrm rot="21368463">
            <a:off x="9027916" y="2035985"/>
            <a:ext cx="772716" cy="1465660"/>
          </a:xfrm>
          <a:custGeom>
            <a:avLst/>
            <a:gdLst>
              <a:gd name="T0" fmla="*/ 1008 w 1015"/>
              <a:gd name="T1" fmla="*/ 1923 h 1923"/>
              <a:gd name="T2" fmla="*/ 1003 w 1015"/>
              <a:gd name="T3" fmla="*/ 1920 h 1923"/>
              <a:gd name="T4" fmla="*/ 2 w 1015"/>
              <a:gd name="T5" fmla="*/ 10 h 1923"/>
              <a:gd name="T6" fmla="*/ 4 w 1015"/>
              <a:gd name="T7" fmla="*/ 2 h 1923"/>
              <a:gd name="T8" fmla="*/ 12 w 1015"/>
              <a:gd name="T9" fmla="*/ 4 h 1923"/>
              <a:gd name="T10" fmla="*/ 1013 w 1015"/>
              <a:gd name="T11" fmla="*/ 1914 h 1923"/>
              <a:gd name="T12" fmla="*/ 1011 w 1015"/>
              <a:gd name="T13" fmla="*/ 1922 h 1923"/>
              <a:gd name="T14" fmla="*/ 1008 w 1015"/>
              <a:gd name="T15" fmla="*/ 1923 h 1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15" h="1923">
                <a:moveTo>
                  <a:pt x="1008" y="1923"/>
                </a:moveTo>
                <a:cubicBezTo>
                  <a:pt x="1006" y="1923"/>
                  <a:pt x="1004" y="1922"/>
                  <a:pt x="1003" y="1920"/>
                </a:cubicBezTo>
                <a:cubicBezTo>
                  <a:pt x="2" y="10"/>
                  <a:pt x="2" y="10"/>
                  <a:pt x="2" y="10"/>
                </a:cubicBezTo>
                <a:cubicBezTo>
                  <a:pt x="0" y="7"/>
                  <a:pt x="1" y="3"/>
                  <a:pt x="4" y="2"/>
                </a:cubicBezTo>
                <a:cubicBezTo>
                  <a:pt x="7" y="0"/>
                  <a:pt x="11" y="1"/>
                  <a:pt x="12" y="4"/>
                </a:cubicBezTo>
                <a:cubicBezTo>
                  <a:pt x="1013" y="1914"/>
                  <a:pt x="1013" y="1914"/>
                  <a:pt x="1013" y="1914"/>
                </a:cubicBezTo>
                <a:cubicBezTo>
                  <a:pt x="1015" y="1917"/>
                  <a:pt x="1014" y="1921"/>
                  <a:pt x="1011" y="1922"/>
                </a:cubicBezTo>
                <a:cubicBezTo>
                  <a:pt x="1010" y="1923"/>
                  <a:pt x="1009" y="1923"/>
                  <a:pt x="1008" y="192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482" name="Freeform 79"/>
          <p:cNvSpPr/>
          <p:nvPr/>
        </p:nvSpPr>
        <p:spPr bwMode="auto">
          <a:xfrm rot="21368463">
            <a:off x="8999518" y="2034816"/>
            <a:ext cx="835819" cy="623888"/>
          </a:xfrm>
          <a:custGeom>
            <a:avLst/>
            <a:gdLst>
              <a:gd name="T0" fmla="*/ 1090 w 1097"/>
              <a:gd name="T1" fmla="*/ 819 h 819"/>
              <a:gd name="T2" fmla="*/ 1087 w 1097"/>
              <a:gd name="T3" fmla="*/ 818 h 819"/>
              <a:gd name="T4" fmla="*/ 3 w 1097"/>
              <a:gd name="T5" fmla="*/ 12 h 819"/>
              <a:gd name="T6" fmla="*/ 2 w 1097"/>
              <a:gd name="T7" fmla="*/ 3 h 819"/>
              <a:gd name="T8" fmla="*/ 11 w 1097"/>
              <a:gd name="T9" fmla="*/ 2 h 819"/>
              <a:gd name="T10" fmla="*/ 1094 w 1097"/>
              <a:gd name="T11" fmla="*/ 808 h 819"/>
              <a:gd name="T12" fmla="*/ 1095 w 1097"/>
              <a:gd name="T13" fmla="*/ 817 h 819"/>
              <a:gd name="T14" fmla="*/ 1090 w 1097"/>
              <a:gd name="T15" fmla="*/ 819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7" h="819">
                <a:moveTo>
                  <a:pt x="1090" y="819"/>
                </a:moveTo>
                <a:cubicBezTo>
                  <a:pt x="1089" y="819"/>
                  <a:pt x="1088" y="819"/>
                  <a:pt x="1087" y="818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0"/>
                  <a:pt x="0" y="6"/>
                  <a:pt x="2" y="3"/>
                </a:cubicBezTo>
                <a:cubicBezTo>
                  <a:pt x="4" y="1"/>
                  <a:pt x="8" y="0"/>
                  <a:pt x="11" y="2"/>
                </a:cubicBezTo>
                <a:cubicBezTo>
                  <a:pt x="1094" y="808"/>
                  <a:pt x="1094" y="808"/>
                  <a:pt x="1094" y="808"/>
                </a:cubicBezTo>
                <a:cubicBezTo>
                  <a:pt x="1097" y="810"/>
                  <a:pt x="1097" y="814"/>
                  <a:pt x="1095" y="817"/>
                </a:cubicBezTo>
                <a:cubicBezTo>
                  <a:pt x="1094" y="818"/>
                  <a:pt x="1092" y="819"/>
                  <a:pt x="1090" y="81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484" name="Freeform 81"/>
          <p:cNvSpPr/>
          <p:nvPr/>
        </p:nvSpPr>
        <p:spPr bwMode="auto">
          <a:xfrm rot="21368463">
            <a:off x="6398075" y="4053589"/>
            <a:ext cx="1157288" cy="361950"/>
          </a:xfrm>
          <a:custGeom>
            <a:avLst/>
            <a:gdLst>
              <a:gd name="T0" fmla="*/ 1512 w 1519"/>
              <a:gd name="T1" fmla="*/ 476 h 476"/>
              <a:gd name="T2" fmla="*/ 1510 w 1519"/>
              <a:gd name="T3" fmla="*/ 475 h 476"/>
              <a:gd name="T4" fmla="*/ 5 w 1519"/>
              <a:gd name="T5" fmla="*/ 12 h 476"/>
              <a:gd name="T6" fmla="*/ 1 w 1519"/>
              <a:gd name="T7" fmla="*/ 5 h 476"/>
              <a:gd name="T8" fmla="*/ 9 w 1519"/>
              <a:gd name="T9" fmla="*/ 1 h 476"/>
              <a:gd name="T10" fmla="*/ 1514 w 1519"/>
              <a:gd name="T11" fmla="*/ 464 h 476"/>
              <a:gd name="T12" fmla="*/ 1518 w 1519"/>
              <a:gd name="T13" fmla="*/ 471 h 476"/>
              <a:gd name="T14" fmla="*/ 1512 w 1519"/>
              <a:gd name="T15" fmla="*/ 476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9" h="476">
                <a:moveTo>
                  <a:pt x="1512" y="476"/>
                </a:moveTo>
                <a:cubicBezTo>
                  <a:pt x="1511" y="476"/>
                  <a:pt x="1511" y="476"/>
                  <a:pt x="1510" y="475"/>
                </a:cubicBezTo>
                <a:cubicBezTo>
                  <a:pt x="5" y="12"/>
                  <a:pt x="5" y="12"/>
                  <a:pt x="5" y="12"/>
                </a:cubicBezTo>
                <a:cubicBezTo>
                  <a:pt x="2" y="11"/>
                  <a:pt x="0" y="8"/>
                  <a:pt x="1" y="5"/>
                </a:cubicBezTo>
                <a:cubicBezTo>
                  <a:pt x="2" y="2"/>
                  <a:pt x="5" y="0"/>
                  <a:pt x="9" y="1"/>
                </a:cubicBezTo>
                <a:cubicBezTo>
                  <a:pt x="1514" y="464"/>
                  <a:pt x="1514" y="464"/>
                  <a:pt x="1514" y="464"/>
                </a:cubicBezTo>
                <a:cubicBezTo>
                  <a:pt x="1517" y="465"/>
                  <a:pt x="1519" y="468"/>
                  <a:pt x="1518" y="471"/>
                </a:cubicBezTo>
                <a:cubicBezTo>
                  <a:pt x="1517" y="474"/>
                  <a:pt x="1514" y="476"/>
                  <a:pt x="1512" y="47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485" name="Freeform 82"/>
          <p:cNvSpPr/>
          <p:nvPr/>
        </p:nvSpPr>
        <p:spPr bwMode="auto">
          <a:xfrm rot="21368463">
            <a:off x="4473359" y="4157096"/>
            <a:ext cx="1995488" cy="2076450"/>
          </a:xfrm>
          <a:custGeom>
            <a:avLst/>
            <a:gdLst>
              <a:gd name="T0" fmla="*/ 6 w 2619"/>
              <a:gd name="T1" fmla="*/ 2724 h 2724"/>
              <a:gd name="T2" fmla="*/ 2 w 2619"/>
              <a:gd name="T3" fmla="*/ 2722 h 2724"/>
              <a:gd name="T4" fmla="*/ 2 w 2619"/>
              <a:gd name="T5" fmla="*/ 2714 h 2724"/>
              <a:gd name="T6" fmla="*/ 2609 w 2619"/>
              <a:gd name="T7" fmla="*/ 3 h 2724"/>
              <a:gd name="T8" fmla="*/ 2617 w 2619"/>
              <a:gd name="T9" fmla="*/ 2 h 2724"/>
              <a:gd name="T10" fmla="*/ 2617 w 2619"/>
              <a:gd name="T11" fmla="*/ 11 h 2724"/>
              <a:gd name="T12" fmla="*/ 10 w 2619"/>
              <a:gd name="T13" fmla="*/ 2722 h 2724"/>
              <a:gd name="T14" fmla="*/ 6 w 2619"/>
              <a:gd name="T15" fmla="*/ 2724 h 2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19" h="2724">
                <a:moveTo>
                  <a:pt x="6" y="2724"/>
                </a:moveTo>
                <a:cubicBezTo>
                  <a:pt x="5" y="2724"/>
                  <a:pt x="3" y="2723"/>
                  <a:pt x="2" y="2722"/>
                </a:cubicBezTo>
                <a:cubicBezTo>
                  <a:pt x="0" y="2720"/>
                  <a:pt x="0" y="2716"/>
                  <a:pt x="2" y="2714"/>
                </a:cubicBezTo>
                <a:cubicBezTo>
                  <a:pt x="2609" y="3"/>
                  <a:pt x="2609" y="3"/>
                  <a:pt x="2609" y="3"/>
                </a:cubicBezTo>
                <a:cubicBezTo>
                  <a:pt x="2611" y="0"/>
                  <a:pt x="2615" y="0"/>
                  <a:pt x="2617" y="2"/>
                </a:cubicBezTo>
                <a:cubicBezTo>
                  <a:pt x="2619" y="5"/>
                  <a:pt x="2619" y="8"/>
                  <a:pt x="2617" y="11"/>
                </a:cubicBezTo>
                <a:cubicBezTo>
                  <a:pt x="10" y="2722"/>
                  <a:pt x="10" y="2722"/>
                  <a:pt x="10" y="2722"/>
                </a:cubicBezTo>
                <a:cubicBezTo>
                  <a:pt x="9" y="2723"/>
                  <a:pt x="8" y="2724"/>
                  <a:pt x="6" y="2724"/>
                </a:cubicBezTo>
                <a:close/>
              </a:path>
            </a:pathLst>
          </a:custGeom>
          <a:solidFill>
            <a:srgbClr val="45D8FF">
              <a:alpha val="1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487" name="Freeform 84"/>
          <p:cNvSpPr/>
          <p:nvPr/>
        </p:nvSpPr>
        <p:spPr bwMode="auto">
          <a:xfrm rot="21368463">
            <a:off x="5548556" y="4120874"/>
            <a:ext cx="920354" cy="2114550"/>
          </a:xfrm>
          <a:custGeom>
            <a:avLst/>
            <a:gdLst>
              <a:gd name="T0" fmla="*/ 7 w 1208"/>
              <a:gd name="T1" fmla="*/ 2774 h 2774"/>
              <a:gd name="T2" fmla="*/ 5 w 1208"/>
              <a:gd name="T3" fmla="*/ 2773 h 2774"/>
              <a:gd name="T4" fmla="*/ 2 w 1208"/>
              <a:gd name="T5" fmla="*/ 2765 h 2774"/>
              <a:gd name="T6" fmla="*/ 1195 w 1208"/>
              <a:gd name="T7" fmla="*/ 4 h 2774"/>
              <a:gd name="T8" fmla="*/ 1203 w 1208"/>
              <a:gd name="T9" fmla="*/ 1 h 2774"/>
              <a:gd name="T10" fmla="*/ 1206 w 1208"/>
              <a:gd name="T11" fmla="*/ 9 h 2774"/>
              <a:gd name="T12" fmla="*/ 13 w 1208"/>
              <a:gd name="T13" fmla="*/ 2770 h 2774"/>
              <a:gd name="T14" fmla="*/ 7 w 1208"/>
              <a:gd name="T15" fmla="*/ 2774 h 2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08" h="2774">
                <a:moveTo>
                  <a:pt x="7" y="2774"/>
                </a:moveTo>
                <a:cubicBezTo>
                  <a:pt x="6" y="2774"/>
                  <a:pt x="5" y="2774"/>
                  <a:pt x="5" y="2773"/>
                </a:cubicBezTo>
                <a:cubicBezTo>
                  <a:pt x="2" y="2772"/>
                  <a:pt x="0" y="2769"/>
                  <a:pt x="2" y="2765"/>
                </a:cubicBezTo>
                <a:cubicBezTo>
                  <a:pt x="1195" y="4"/>
                  <a:pt x="1195" y="4"/>
                  <a:pt x="1195" y="4"/>
                </a:cubicBezTo>
                <a:cubicBezTo>
                  <a:pt x="1197" y="1"/>
                  <a:pt x="1200" y="0"/>
                  <a:pt x="1203" y="1"/>
                </a:cubicBezTo>
                <a:cubicBezTo>
                  <a:pt x="1206" y="2"/>
                  <a:pt x="1208" y="6"/>
                  <a:pt x="1206" y="9"/>
                </a:cubicBezTo>
                <a:cubicBezTo>
                  <a:pt x="13" y="2770"/>
                  <a:pt x="13" y="2770"/>
                  <a:pt x="13" y="2770"/>
                </a:cubicBezTo>
                <a:cubicBezTo>
                  <a:pt x="12" y="2773"/>
                  <a:pt x="9" y="2774"/>
                  <a:pt x="7" y="2774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490" name="Freeform 87"/>
          <p:cNvSpPr/>
          <p:nvPr/>
        </p:nvSpPr>
        <p:spPr bwMode="auto">
          <a:xfrm rot="21368463">
            <a:off x="7639413" y="4360344"/>
            <a:ext cx="125016" cy="2515791"/>
          </a:xfrm>
          <a:custGeom>
            <a:avLst/>
            <a:gdLst>
              <a:gd name="T0" fmla="*/ 158 w 164"/>
              <a:gd name="T1" fmla="*/ 3301 h 3301"/>
              <a:gd name="T2" fmla="*/ 152 w 164"/>
              <a:gd name="T3" fmla="*/ 3295 h 3301"/>
              <a:gd name="T4" fmla="*/ 0 w 164"/>
              <a:gd name="T5" fmla="*/ 7 h 3301"/>
              <a:gd name="T6" fmla="*/ 6 w 164"/>
              <a:gd name="T7" fmla="*/ 1 h 3301"/>
              <a:gd name="T8" fmla="*/ 12 w 164"/>
              <a:gd name="T9" fmla="*/ 6 h 3301"/>
              <a:gd name="T10" fmla="*/ 164 w 164"/>
              <a:gd name="T11" fmla="*/ 3295 h 3301"/>
              <a:gd name="T12" fmla="*/ 158 w 164"/>
              <a:gd name="T13" fmla="*/ 3301 h 3301"/>
              <a:gd name="T14" fmla="*/ 158 w 164"/>
              <a:gd name="T15" fmla="*/ 3301 h 3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" h="3301">
                <a:moveTo>
                  <a:pt x="158" y="3301"/>
                </a:moveTo>
                <a:cubicBezTo>
                  <a:pt x="155" y="3301"/>
                  <a:pt x="152" y="3298"/>
                  <a:pt x="152" y="3295"/>
                </a:cubicBezTo>
                <a:cubicBezTo>
                  <a:pt x="0" y="7"/>
                  <a:pt x="0" y="7"/>
                  <a:pt x="0" y="7"/>
                </a:cubicBezTo>
                <a:cubicBezTo>
                  <a:pt x="0" y="4"/>
                  <a:pt x="2" y="1"/>
                  <a:pt x="6" y="1"/>
                </a:cubicBezTo>
                <a:cubicBezTo>
                  <a:pt x="9" y="0"/>
                  <a:pt x="12" y="3"/>
                  <a:pt x="12" y="6"/>
                </a:cubicBezTo>
                <a:cubicBezTo>
                  <a:pt x="164" y="3295"/>
                  <a:pt x="164" y="3295"/>
                  <a:pt x="164" y="3295"/>
                </a:cubicBezTo>
                <a:cubicBezTo>
                  <a:pt x="164" y="3298"/>
                  <a:pt x="161" y="3301"/>
                  <a:pt x="158" y="3301"/>
                </a:cubicBezTo>
                <a:cubicBezTo>
                  <a:pt x="158" y="3301"/>
                  <a:pt x="158" y="3301"/>
                  <a:pt x="158" y="3301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97" name="Freeform 94"/>
          <p:cNvSpPr/>
          <p:nvPr/>
        </p:nvSpPr>
        <p:spPr bwMode="auto">
          <a:xfrm rot="21368463">
            <a:off x="6353064" y="4062722"/>
            <a:ext cx="82154" cy="71438"/>
          </a:xfrm>
          <a:custGeom>
            <a:avLst/>
            <a:gdLst>
              <a:gd name="T0" fmla="*/ 54 w 107"/>
              <a:gd name="T1" fmla="*/ 0 h 94"/>
              <a:gd name="T2" fmla="*/ 14 w 107"/>
              <a:gd name="T3" fmla="*/ 22 h 94"/>
              <a:gd name="T4" fmla="*/ 29 w 107"/>
              <a:gd name="T5" fmla="*/ 87 h 94"/>
              <a:gd name="T6" fmla="*/ 53 w 107"/>
              <a:gd name="T7" fmla="*/ 94 h 94"/>
              <a:gd name="T8" fmla="*/ 93 w 107"/>
              <a:gd name="T9" fmla="*/ 72 h 94"/>
              <a:gd name="T10" fmla="*/ 78 w 107"/>
              <a:gd name="T11" fmla="*/ 7 h 94"/>
              <a:gd name="T12" fmla="*/ 54 w 107"/>
              <a:gd name="T13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7" h="94">
                <a:moveTo>
                  <a:pt x="54" y="0"/>
                </a:moveTo>
                <a:cubicBezTo>
                  <a:pt x="38" y="0"/>
                  <a:pt x="23" y="8"/>
                  <a:pt x="14" y="22"/>
                </a:cubicBezTo>
                <a:cubicBezTo>
                  <a:pt x="0" y="44"/>
                  <a:pt x="7" y="73"/>
                  <a:pt x="29" y="87"/>
                </a:cubicBezTo>
                <a:cubicBezTo>
                  <a:pt x="36" y="91"/>
                  <a:pt x="45" y="94"/>
                  <a:pt x="53" y="94"/>
                </a:cubicBezTo>
                <a:cubicBezTo>
                  <a:pt x="69" y="94"/>
                  <a:pt x="84" y="86"/>
                  <a:pt x="93" y="72"/>
                </a:cubicBezTo>
                <a:cubicBezTo>
                  <a:pt x="107" y="50"/>
                  <a:pt x="100" y="21"/>
                  <a:pt x="78" y="7"/>
                </a:cubicBezTo>
                <a:cubicBezTo>
                  <a:pt x="71" y="3"/>
                  <a:pt x="62" y="0"/>
                  <a:pt x="54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98" name="Freeform 95"/>
          <p:cNvSpPr/>
          <p:nvPr/>
        </p:nvSpPr>
        <p:spPr bwMode="auto">
          <a:xfrm rot="21368463">
            <a:off x="7465838" y="4291115"/>
            <a:ext cx="180975" cy="159544"/>
          </a:xfrm>
          <a:custGeom>
            <a:avLst/>
            <a:gdLst>
              <a:gd name="T0" fmla="*/ 119 w 238"/>
              <a:gd name="T1" fmla="*/ 0 h 210"/>
              <a:gd name="T2" fmla="*/ 30 w 238"/>
              <a:gd name="T3" fmla="*/ 49 h 210"/>
              <a:gd name="T4" fmla="*/ 63 w 238"/>
              <a:gd name="T5" fmla="*/ 194 h 210"/>
              <a:gd name="T6" fmla="*/ 119 w 238"/>
              <a:gd name="T7" fmla="*/ 210 h 210"/>
              <a:gd name="T8" fmla="*/ 208 w 238"/>
              <a:gd name="T9" fmla="*/ 161 h 210"/>
              <a:gd name="T10" fmla="*/ 175 w 238"/>
              <a:gd name="T11" fmla="*/ 16 h 210"/>
              <a:gd name="T12" fmla="*/ 119 w 238"/>
              <a:gd name="T1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8" h="210">
                <a:moveTo>
                  <a:pt x="119" y="0"/>
                </a:moveTo>
                <a:cubicBezTo>
                  <a:pt x="84" y="0"/>
                  <a:pt x="50" y="17"/>
                  <a:pt x="30" y="49"/>
                </a:cubicBezTo>
                <a:cubicBezTo>
                  <a:pt x="0" y="98"/>
                  <a:pt x="14" y="163"/>
                  <a:pt x="63" y="194"/>
                </a:cubicBezTo>
                <a:cubicBezTo>
                  <a:pt x="81" y="204"/>
                  <a:pt x="100" y="210"/>
                  <a:pt x="119" y="210"/>
                </a:cubicBezTo>
                <a:cubicBezTo>
                  <a:pt x="154" y="210"/>
                  <a:pt x="188" y="192"/>
                  <a:pt x="208" y="161"/>
                </a:cubicBezTo>
                <a:cubicBezTo>
                  <a:pt x="238" y="112"/>
                  <a:pt x="224" y="47"/>
                  <a:pt x="175" y="16"/>
                </a:cubicBezTo>
                <a:cubicBezTo>
                  <a:pt x="157" y="5"/>
                  <a:pt x="138" y="0"/>
                  <a:pt x="119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403" name="Freeform 100"/>
          <p:cNvSpPr/>
          <p:nvPr/>
        </p:nvSpPr>
        <p:spPr bwMode="auto">
          <a:xfrm rot="21368463">
            <a:off x="8888084" y="3644599"/>
            <a:ext cx="158354" cy="138113"/>
          </a:xfrm>
          <a:custGeom>
            <a:avLst/>
            <a:gdLst>
              <a:gd name="T0" fmla="*/ 104 w 208"/>
              <a:gd name="T1" fmla="*/ 0 h 182"/>
              <a:gd name="T2" fmla="*/ 27 w 208"/>
              <a:gd name="T3" fmla="*/ 42 h 182"/>
              <a:gd name="T4" fmla="*/ 56 w 208"/>
              <a:gd name="T5" fmla="*/ 168 h 182"/>
              <a:gd name="T6" fmla="*/ 104 w 208"/>
              <a:gd name="T7" fmla="*/ 182 h 182"/>
              <a:gd name="T8" fmla="*/ 182 w 208"/>
              <a:gd name="T9" fmla="*/ 139 h 182"/>
              <a:gd name="T10" fmla="*/ 153 w 208"/>
              <a:gd name="T11" fmla="*/ 14 h 182"/>
              <a:gd name="T12" fmla="*/ 104 w 208"/>
              <a:gd name="T13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182">
                <a:moveTo>
                  <a:pt x="104" y="0"/>
                </a:moveTo>
                <a:cubicBezTo>
                  <a:pt x="74" y="0"/>
                  <a:pt x="44" y="15"/>
                  <a:pt x="27" y="42"/>
                </a:cubicBezTo>
                <a:cubicBezTo>
                  <a:pt x="0" y="85"/>
                  <a:pt x="13" y="141"/>
                  <a:pt x="56" y="168"/>
                </a:cubicBezTo>
                <a:cubicBezTo>
                  <a:pt x="71" y="178"/>
                  <a:pt x="88" y="182"/>
                  <a:pt x="104" y="182"/>
                </a:cubicBezTo>
                <a:cubicBezTo>
                  <a:pt x="135" y="182"/>
                  <a:pt x="164" y="167"/>
                  <a:pt x="182" y="139"/>
                </a:cubicBezTo>
                <a:cubicBezTo>
                  <a:pt x="208" y="97"/>
                  <a:pt x="196" y="40"/>
                  <a:pt x="153" y="14"/>
                </a:cubicBezTo>
                <a:cubicBezTo>
                  <a:pt x="138" y="4"/>
                  <a:pt x="121" y="0"/>
                  <a:pt x="104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404" name="Freeform 101"/>
          <p:cNvSpPr/>
          <p:nvPr/>
        </p:nvSpPr>
        <p:spPr bwMode="auto">
          <a:xfrm rot="21368463">
            <a:off x="8532852" y="3542138"/>
            <a:ext cx="83344" cy="73819"/>
          </a:xfrm>
          <a:custGeom>
            <a:avLst/>
            <a:gdLst>
              <a:gd name="T0" fmla="*/ 55 w 109"/>
              <a:gd name="T1" fmla="*/ 0 h 96"/>
              <a:gd name="T2" fmla="*/ 14 w 109"/>
              <a:gd name="T3" fmla="*/ 22 h 96"/>
              <a:gd name="T4" fmla="*/ 29 w 109"/>
              <a:gd name="T5" fmla="*/ 88 h 96"/>
              <a:gd name="T6" fmla="*/ 55 w 109"/>
              <a:gd name="T7" fmla="*/ 96 h 96"/>
              <a:gd name="T8" fmla="*/ 95 w 109"/>
              <a:gd name="T9" fmla="*/ 73 h 96"/>
              <a:gd name="T10" fmla="*/ 80 w 109"/>
              <a:gd name="T11" fmla="*/ 7 h 96"/>
              <a:gd name="T12" fmla="*/ 55 w 109"/>
              <a:gd name="T1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9" h="96">
                <a:moveTo>
                  <a:pt x="55" y="0"/>
                </a:moveTo>
                <a:cubicBezTo>
                  <a:pt x="39" y="0"/>
                  <a:pt x="23" y="8"/>
                  <a:pt x="14" y="22"/>
                </a:cubicBezTo>
                <a:cubicBezTo>
                  <a:pt x="0" y="45"/>
                  <a:pt x="7" y="74"/>
                  <a:pt x="29" y="88"/>
                </a:cubicBezTo>
                <a:cubicBezTo>
                  <a:pt x="37" y="93"/>
                  <a:pt x="46" y="96"/>
                  <a:pt x="55" y="96"/>
                </a:cubicBezTo>
                <a:cubicBezTo>
                  <a:pt x="71" y="96"/>
                  <a:pt x="86" y="88"/>
                  <a:pt x="95" y="73"/>
                </a:cubicBezTo>
                <a:cubicBezTo>
                  <a:pt x="109" y="51"/>
                  <a:pt x="103" y="21"/>
                  <a:pt x="80" y="7"/>
                </a:cubicBezTo>
                <a:cubicBezTo>
                  <a:pt x="72" y="2"/>
                  <a:pt x="63" y="0"/>
                  <a:pt x="5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405" name="Freeform 102"/>
          <p:cNvSpPr/>
          <p:nvPr/>
        </p:nvSpPr>
        <p:spPr bwMode="auto">
          <a:xfrm rot="21368463">
            <a:off x="8939748" y="2038541"/>
            <a:ext cx="83344" cy="72629"/>
          </a:xfrm>
          <a:custGeom>
            <a:avLst/>
            <a:gdLst>
              <a:gd name="T0" fmla="*/ 55 w 109"/>
              <a:gd name="T1" fmla="*/ 0 h 96"/>
              <a:gd name="T2" fmla="*/ 14 w 109"/>
              <a:gd name="T3" fmla="*/ 23 h 96"/>
              <a:gd name="T4" fmla="*/ 29 w 109"/>
              <a:gd name="T5" fmla="*/ 89 h 96"/>
              <a:gd name="T6" fmla="*/ 55 w 109"/>
              <a:gd name="T7" fmla="*/ 96 h 96"/>
              <a:gd name="T8" fmla="*/ 95 w 109"/>
              <a:gd name="T9" fmla="*/ 74 h 96"/>
              <a:gd name="T10" fmla="*/ 80 w 109"/>
              <a:gd name="T11" fmla="*/ 8 h 96"/>
              <a:gd name="T12" fmla="*/ 55 w 109"/>
              <a:gd name="T1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9" h="96">
                <a:moveTo>
                  <a:pt x="55" y="0"/>
                </a:moveTo>
                <a:cubicBezTo>
                  <a:pt x="39" y="0"/>
                  <a:pt x="23" y="8"/>
                  <a:pt x="14" y="23"/>
                </a:cubicBezTo>
                <a:cubicBezTo>
                  <a:pt x="0" y="45"/>
                  <a:pt x="7" y="75"/>
                  <a:pt x="29" y="89"/>
                </a:cubicBezTo>
                <a:cubicBezTo>
                  <a:pt x="37" y="94"/>
                  <a:pt x="46" y="96"/>
                  <a:pt x="55" y="96"/>
                </a:cubicBezTo>
                <a:cubicBezTo>
                  <a:pt x="70" y="96"/>
                  <a:pt x="86" y="88"/>
                  <a:pt x="95" y="74"/>
                </a:cubicBezTo>
                <a:cubicBezTo>
                  <a:pt x="109" y="51"/>
                  <a:pt x="102" y="22"/>
                  <a:pt x="80" y="8"/>
                </a:cubicBezTo>
                <a:cubicBezTo>
                  <a:pt x="72" y="3"/>
                  <a:pt x="63" y="0"/>
                  <a:pt x="5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20" name="Freeform 74"/>
          <p:cNvSpPr/>
          <p:nvPr/>
        </p:nvSpPr>
        <p:spPr bwMode="auto">
          <a:xfrm rot="4811396">
            <a:off x="6015390" y="-812551"/>
            <a:ext cx="627460" cy="2221610"/>
          </a:xfrm>
          <a:custGeom>
            <a:avLst/>
            <a:gdLst>
              <a:gd name="T0" fmla="*/ 817 w 824"/>
              <a:gd name="T1" fmla="*/ 2096 h 2096"/>
              <a:gd name="T2" fmla="*/ 811 w 824"/>
              <a:gd name="T3" fmla="*/ 2093 h 2096"/>
              <a:gd name="T4" fmla="*/ 1 w 824"/>
              <a:gd name="T5" fmla="*/ 9 h 2096"/>
              <a:gd name="T6" fmla="*/ 4 w 824"/>
              <a:gd name="T7" fmla="*/ 1 h 2096"/>
              <a:gd name="T8" fmla="*/ 12 w 824"/>
              <a:gd name="T9" fmla="*/ 4 h 2096"/>
              <a:gd name="T10" fmla="*/ 822 w 824"/>
              <a:gd name="T11" fmla="*/ 2088 h 2096"/>
              <a:gd name="T12" fmla="*/ 819 w 824"/>
              <a:gd name="T13" fmla="*/ 2096 h 2096"/>
              <a:gd name="T14" fmla="*/ 817 w 824"/>
              <a:gd name="T15" fmla="*/ 2096 h 2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4" h="2096">
                <a:moveTo>
                  <a:pt x="817" y="2096"/>
                </a:moveTo>
                <a:cubicBezTo>
                  <a:pt x="814" y="2096"/>
                  <a:pt x="812" y="2095"/>
                  <a:pt x="811" y="2093"/>
                </a:cubicBezTo>
                <a:cubicBezTo>
                  <a:pt x="1" y="9"/>
                  <a:pt x="1" y="9"/>
                  <a:pt x="1" y="9"/>
                </a:cubicBezTo>
                <a:cubicBezTo>
                  <a:pt x="0" y="5"/>
                  <a:pt x="1" y="2"/>
                  <a:pt x="4" y="1"/>
                </a:cubicBezTo>
                <a:cubicBezTo>
                  <a:pt x="7" y="0"/>
                  <a:pt x="11" y="1"/>
                  <a:pt x="12" y="4"/>
                </a:cubicBezTo>
                <a:cubicBezTo>
                  <a:pt x="822" y="2088"/>
                  <a:pt x="822" y="2088"/>
                  <a:pt x="822" y="2088"/>
                </a:cubicBezTo>
                <a:cubicBezTo>
                  <a:pt x="824" y="2091"/>
                  <a:pt x="822" y="2095"/>
                  <a:pt x="819" y="2096"/>
                </a:cubicBezTo>
                <a:cubicBezTo>
                  <a:pt x="818" y="2096"/>
                  <a:pt x="818" y="2096"/>
                  <a:pt x="817" y="2096"/>
                </a:cubicBezTo>
                <a:close/>
              </a:path>
            </a:pathLst>
          </a:custGeom>
          <a:solidFill>
            <a:srgbClr val="45D8FF">
              <a:alpha val="1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21" name="Freeform 81"/>
          <p:cNvSpPr/>
          <p:nvPr/>
        </p:nvSpPr>
        <p:spPr bwMode="auto">
          <a:xfrm rot="292990">
            <a:off x="-211922" y="361097"/>
            <a:ext cx="1157288" cy="361950"/>
          </a:xfrm>
          <a:custGeom>
            <a:avLst/>
            <a:gdLst>
              <a:gd name="T0" fmla="*/ 1512 w 1519"/>
              <a:gd name="T1" fmla="*/ 476 h 476"/>
              <a:gd name="T2" fmla="*/ 1510 w 1519"/>
              <a:gd name="T3" fmla="*/ 475 h 476"/>
              <a:gd name="T4" fmla="*/ 5 w 1519"/>
              <a:gd name="T5" fmla="*/ 12 h 476"/>
              <a:gd name="T6" fmla="*/ 1 w 1519"/>
              <a:gd name="T7" fmla="*/ 5 h 476"/>
              <a:gd name="T8" fmla="*/ 9 w 1519"/>
              <a:gd name="T9" fmla="*/ 1 h 476"/>
              <a:gd name="T10" fmla="*/ 1514 w 1519"/>
              <a:gd name="T11" fmla="*/ 464 h 476"/>
              <a:gd name="T12" fmla="*/ 1518 w 1519"/>
              <a:gd name="T13" fmla="*/ 471 h 476"/>
              <a:gd name="T14" fmla="*/ 1512 w 1519"/>
              <a:gd name="T15" fmla="*/ 476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9" h="476">
                <a:moveTo>
                  <a:pt x="1512" y="476"/>
                </a:moveTo>
                <a:cubicBezTo>
                  <a:pt x="1511" y="476"/>
                  <a:pt x="1511" y="476"/>
                  <a:pt x="1510" y="475"/>
                </a:cubicBezTo>
                <a:cubicBezTo>
                  <a:pt x="5" y="12"/>
                  <a:pt x="5" y="12"/>
                  <a:pt x="5" y="12"/>
                </a:cubicBezTo>
                <a:cubicBezTo>
                  <a:pt x="2" y="11"/>
                  <a:pt x="0" y="8"/>
                  <a:pt x="1" y="5"/>
                </a:cubicBezTo>
                <a:cubicBezTo>
                  <a:pt x="2" y="2"/>
                  <a:pt x="5" y="0"/>
                  <a:pt x="9" y="1"/>
                </a:cubicBezTo>
                <a:cubicBezTo>
                  <a:pt x="1514" y="464"/>
                  <a:pt x="1514" y="464"/>
                  <a:pt x="1514" y="464"/>
                </a:cubicBezTo>
                <a:cubicBezTo>
                  <a:pt x="1517" y="465"/>
                  <a:pt x="1519" y="468"/>
                  <a:pt x="1518" y="471"/>
                </a:cubicBezTo>
                <a:cubicBezTo>
                  <a:pt x="1517" y="474"/>
                  <a:pt x="1514" y="476"/>
                  <a:pt x="1512" y="47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25" name="Freeform 174"/>
          <p:cNvSpPr/>
          <p:nvPr/>
        </p:nvSpPr>
        <p:spPr bwMode="auto">
          <a:xfrm>
            <a:off x="5251846" y="746522"/>
            <a:ext cx="84981" cy="84980"/>
          </a:xfrm>
          <a:custGeom>
            <a:avLst/>
            <a:gdLst>
              <a:gd name="T0" fmla="*/ 428 w 584"/>
              <a:gd name="T1" fmla="*/ 75 h 583"/>
              <a:gd name="T2" fmla="*/ 508 w 584"/>
              <a:gd name="T3" fmla="*/ 427 h 583"/>
              <a:gd name="T4" fmla="*/ 156 w 584"/>
              <a:gd name="T5" fmla="*/ 508 h 583"/>
              <a:gd name="T6" fmla="*/ 75 w 584"/>
              <a:gd name="T7" fmla="*/ 155 h 583"/>
              <a:gd name="T8" fmla="*/ 428 w 584"/>
              <a:gd name="T9" fmla="*/ 75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4" h="583">
                <a:moveTo>
                  <a:pt x="428" y="75"/>
                </a:moveTo>
                <a:cubicBezTo>
                  <a:pt x="547" y="150"/>
                  <a:pt x="584" y="308"/>
                  <a:pt x="508" y="427"/>
                </a:cubicBezTo>
                <a:cubicBezTo>
                  <a:pt x="433" y="547"/>
                  <a:pt x="275" y="583"/>
                  <a:pt x="156" y="508"/>
                </a:cubicBezTo>
                <a:cubicBezTo>
                  <a:pt x="36" y="433"/>
                  <a:pt x="0" y="275"/>
                  <a:pt x="75" y="155"/>
                </a:cubicBezTo>
                <a:cubicBezTo>
                  <a:pt x="150" y="36"/>
                  <a:pt x="308" y="0"/>
                  <a:pt x="428" y="7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27" name="Freeform 61"/>
          <p:cNvSpPr/>
          <p:nvPr/>
        </p:nvSpPr>
        <p:spPr bwMode="auto">
          <a:xfrm rot="6175298">
            <a:off x="2290322" y="1452074"/>
            <a:ext cx="736874" cy="100013"/>
          </a:xfrm>
          <a:custGeom>
            <a:avLst/>
            <a:gdLst>
              <a:gd name="T0" fmla="*/ 6 w 1798"/>
              <a:gd name="T1" fmla="*/ 130 h 130"/>
              <a:gd name="T2" fmla="*/ 0 w 1798"/>
              <a:gd name="T3" fmla="*/ 125 h 130"/>
              <a:gd name="T4" fmla="*/ 6 w 1798"/>
              <a:gd name="T5" fmla="*/ 118 h 130"/>
              <a:gd name="T6" fmla="*/ 1792 w 1798"/>
              <a:gd name="T7" fmla="*/ 0 h 130"/>
              <a:gd name="T8" fmla="*/ 1798 w 1798"/>
              <a:gd name="T9" fmla="*/ 6 h 130"/>
              <a:gd name="T10" fmla="*/ 1792 w 1798"/>
              <a:gd name="T11" fmla="*/ 12 h 130"/>
              <a:gd name="T12" fmla="*/ 7 w 1798"/>
              <a:gd name="T13" fmla="*/ 130 h 130"/>
              <a:gd name="T14" fmla="*/ 6 w 1798"/>
              <a:gd name="T15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98" h="130">
                <a:moveTo>
                  <a:pt x="6" y="130"/>
                </a:moveTo>
                <a:cubicBezTo>
                  <a:pt x="3" y="130"/>
                  <a:pt x="1" y="128"/>
                  <a:pt x="0" y="125"/>
                </a:cubicBezTo>
                <a:cubicBezTo>
                  <a:pt x="0" y="121"/>
                  <a:pt x="3" y="118"/>
                  <a:pt x="6" y="118"/>
                </a:cubicBezTo>
                <a:cubicBezTo>
                  <a:pt x="1792" y="0"/>
                  <a:pt x="1792" y="0"/>
                  <a:pt x="1792" y="0"/>
                </a:cubicBezTo>
                <a:cubicBezTo>
                  <a:pt x="1795" y="0"/>
                  <a:pt x="1798" y="2"/>
                  <a:pt x="1798" y="6"/>
                </a:cubicBezTo>
                <a:cubicBezTo>
                  <a:pt x="1798" y="9"/>
                  <a:pt x="1796" y="12"/>
                  <a:pt x="1792" y="12"/>
                </a:cubicBezTo>
                <a:cubicBezTo>
                  <a:pt x="7" y="130"/>
                  <a:pt x="7" y="130"/>
                  <a:pt x="7" y="130"/>
                </a:cubicBezTo>
                <a:cubicBezTo>
                  <a:pt x="7" y="130"/>
                  <a:pt x="6" y="130"/>
                  <a:pt x="6" y="13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71" name="Freeform 166"/>
          <p:cNvSpPr/>
          <p:nvPr/>
        </p:nvSpPr>
        <p:spPr bwMode="auto">
          <a:xfrm>
            <a:off x="227411" y="1919629"/>
            <a:ext cx="208360" cy="209550"/>
          </a:xfrm>
          <a:custGeom>
            <a:avLst/>
            <a:gdLst>
              <a:gd name="T0" fmla="*/ 201 w 274"/>
              <a:gd name="T1" fmla="*/ 35 h 274"/>
              <a:gd name="T2" fmla="*/ 239 w 274"/>
              <a:gd name="T3" fmla="*/ 201 h 274"/>
              <a:gd name="T4" fmla="*/ 73 w 274"/>
              <a:gd name="T5" fmla="*/ 239 h 274"/>
              <a:gd name="T6" fmla="*/ 35 w 274"/>
              <a:gd name="T7" fmla="*/ 73 h 274"/>
              <a:gd name="T8" fmla="*/ 201 w 274"/>
              <a:gd name="T9" fmla="*/ 35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274">
                <a:moveTo>
                  <a:pt x="201" y="35"/>
                </a:moveTo>
                <a:cubicBezTo>
                  <a:pt x="257" y="71"/>
                  <a:pt x="274" y="145"/>
                  <a:pt x="239" y="201"/>
                </a:cubicBezTo>
                <a:cubicBezTo>
                  <a:pt x="203" y="257"/>
                  <a:pt x="129" y="274"/>
                  <a:pt x="73" y="239"/>
                </a:cubicBezTo>
                <a:cubicBezTo>
                  <a:pt x="17" y="203"/>
                  <a:pt x="0" y="129"/>
                  <a:pt x="35" y="73"/>
                </a:cubicBezTo>
                <a:cubicBezTo>
                  <a:pt x="70" y="17"/>
                  <a:pt x="145" y="0"/>
                  <a:pt x="201" y="3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72" name="Freeform 148"/>
          <p:cNvSpPr/>
          <p:nvPr/>
        </p:nvSpPr>
        <p:spPr bwMode="auto">
          <a:xfrm>
            <a:off x="-5951" y="1260023"/>
            <a:ext cx="396479" cy="397669"/>
          </a:xfrm>
          <a:custGeom>
            <a:avLst/>
            <a:gdLst>
              <a:gd name="T0" fmla="*/ 382 w 521"/>
              <a:gd name="T1" fmla="*/ 67 h 521"/>
              <a:gd name="T2" fmla="*/ 454 w 521"/>
              <a:gd name="T3" fmla="*/ 382 h 521"/>
              <a:gd name="T4" fmla="*/ 139 w 521"/>
              <a:gd name="T5" fmla="*/ 454 h 521"/>
              <a:gd name="T6" fmla="*/ 67 w 521"/>
              <a:gd name="T7" fmla="*/ 139 h 521"/>
              <a:gd name="T8" fmla="*/ 382 w 521"/>
              <a:gd name="T9" fmla="*/ 67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1" h="521">
                <a:moveTo>
                  <a:pt x="382" y="67"/>
                </a:moveTo>
                <a:cubicBezTo>
                  <a:pt x="489" y="134"/>
                  <a:pt x="521" y="275"/>
                  <a:pt x="454" y="382"/>
                </a:cubicBezTo>
                <a:cubicBezTo>
                  <a:pt x="387" y="489"/>
                  <a:pt x="246" y="521"/>
                  <a:pt x="139" y="454"/>
                </a:cubicBezTo>
                <a:cubicBezTo>
                  <a:pt x="32" y="387"/>
                  <a:pt x="0" y="246"/>
                  <a:pt x="67" y="139"/>
                </a:cubicBezTo>
                <a:cubicBezTo>
                  <a:pt x="134" y="32"/>
                  <a:pt x="275" y="0"/>
                  <a:pt x="382" y="67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73" name="Freeform 156"/>
          <p:cNvSpPr/>
          <p:nvPr/>
        </p:nvSpPr>
        <p:spPr bwMode="auto">
          <a:xfrm>
            <a:off x="89299" y="1356464"/>
            <a:ext cx="204788" cy="204788"/>
          </a:xfrm>
          <a:custGeom>
            <a:avLst/>
            <a:gdLst>
              <a:gd name="T0" fmla="*/ 198 w 270"/>
              <a:gd name="T1" fmla="*/ 34 h 269"/>
              <a:gd name="T2" fmla="*/ 235 w 270"/>
              <a:gd name="T3" fmla="*/ 197 h 269"/>
              <a:gd name="T4" fmla="*/ 72 w 270"/>
              <a:gd name="T5" fmla="*/ 235 h 269"/>
              <a:gd name="T6" fmla="*/ 35 w 270"/>
              <a:gd name="T7" fmla="*/ 72 h 269"/>
              <a:gd name="T8" fmla="*/ 198 w 270"/>
              <a:gd name="T9" fmla="*/ 34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0" h="269">
                <a:moveTo>
                  <a:pt x="198" y="34"/>
                </a:moveTo>
                <a:cubicBezTo>
                  <a:pt x="253" y="69"/>
                  <a:pt x="270" y="142"/>
                  <a:pt x="235" y="197"/>
                </a:cubicBezTo>
                <a:cubicBezTo>
                  <a:pt x="201" y="253"/>
                  <a:pt x="128" y="269"/>
                  <a:pt x="72" y="235"/>
                </a:cubicBezTo>
                <a:cubicBezTo>
                  <a:pt x="17" y="200"/>
                  <a:pt x="0" y="127"/>
                  <a:pt x="35" y="72"/>
                </a:cubicBezTo>
                <a:cubicBezTo>
                  <a:pt x="70" y="16"/>
                  <a:pt x="143" y="0"/>
                  <a:pt x="198" y="34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74" name="Freeform 150"/>
          <p:cNvSpPr/>
          <p:nvPr/>
        </p:nvSpPr>
        <p:spPr bwMode="auto">
          <a:xfrm>
            <a:off x="-76198" y="276566"/>
            <a:ext cx="1102519" cy="1102519"/>
          </a:xfrm>
          <a:custGeom>
            <a:avLst/>
            <a:gdLst>
              <a:gd name="T0" fmla="*/ 1061 w 1447"/>
              <a:gd name="T1" fmla="*/ 186 h 1447"/>
              <a:gd name="T2" fmla="*/ 1260 w 1447"/>
              <a:gd name="T3" fmla="*/ 1061 h 1447"/>
              <a:gd name="T4" fmla="*/ 386 w 1447"/>
              <a:gd name="T5" fmla="*/ 1260 h 1447"/>
              <a:gd name="T6" fmla="*/ 186 w 1447"/>
              <a:gd name="T7" fmla="*/ 386 h 1447"/>
              <a:gd name="T8" fmla="*/ 1061 w 1447"/>
              <a:gd name="T9" fmla="*/ 186 h 1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47" h="1447">
                <a:moveTo>
                  <a:pt x="1061" y="186"/>
                </a:moveTo>
                <a:cubicBezTo>
                  <a:pt x="1357" y="373"/>
                  <a:pt x="1447" y="764"/>
                  <a:pt x="1260" y="1061"/>
                </a:cubicBezTo>
                <a:cubicBezTo>
                  <a:pt x="1074" y="1357"/>
                  <a:pt x="683" y="1447"/>
                  <a:pt x="386" y="1260"/>
                </a:cubicBezTo>
                <a:cubicBezTo>
                  <a:pt x="89" y="1074"/>
                  <a:pt x="0" y="683"/>
                  <a:pt x="186" y="386"/>
                </a:cubicBezTo>
                <a:cubicBezTo>
                  <a:pt x="373" y="90"/>
                  <a:pt x="764" y="0"/>
                  <a:pt x="1061" y="186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75" name="Freeform 151"/>
          <p:cNvSpPr/>
          <p:nvPr/>
        </p:nvSpPr>
        <p:spPr bwMode="auto">
          <a:xfrm>
            <a:off x="196455" y="548029"/>
            <a:ext cx="558404" cy="559594"/>
          </a:xfrm>
          <a:custGeom>
            <a:avLst/>
            <a:gdLst>
              <a:gd name="T0" fmla="*/ 537 w 733"/>
              <a:gd name="T1" fmla="*/ 94 h 733"/>
              <a:gd name="T2" fmla="*/ 639 w 733"/>
              <a:gd name="T3" fmla="*/ 537 h 733"/>
              <a:gd name="T4" fmla="*/ 195 w 733"/>
              <a:gd name="T5" fmla="*/ 639 h 733"/>
              <a:gd name="T6" fmla="*/ 94 w 733"/>
              <a:gd name="T7" fmla="*/ 195 h 733"/>
              <a:gd name="T8" fmla="*/ 537 w 733"/>
              <a:gd name="T9" fmla="*/ 94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3" h="733">
                <a:moveTo>
                  <a:pt x="537" y="94"/>
                </a:moveTo>
                <a:cubicBezTo>
                  <a:pt x="688" y="189"/>
                  <a:pt x="733" y="387"/>
                  <a:pt x="639" y="537"/>
                </a:cubicBezTo>
                <a:cubicBezTo>
                  <a:pt x="544" y="688"/>
                  <a:pt x="346" y="733"/>
                  <a:pt x="195" y="639"/>
                </a:cubicBezTo>
                <a:cubicBezTo>
                  <a:pt x="45" y="544"/>
                  <a:pt x="0" y="346"/>
                  <a:pt x="94" y="195"/>
                </a:cubicBezTo>
                <a:cubicBezTo>
                  <a:pt x="189" y="45"/>
                  <a:pt x="387" y="0"/>
                  <a:pt x="537" y="94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76" name="Freeform 159"/>
          <p:cNvSpPr/>
          <p:nvPr/>
        </p:nvSpPr>
        <p:spPr bwMode="auto">
          <a:xfrm>
            <a:off x="328615" y="681379"/>
            <a:ext cx="294085" cy="292894"/>
          </a:xfrm>
          <a:custGeom>
            <a:avLst/>
            <a:gdLst>
              <a:gd name="T0" fmla="*/ 282 w 385"/>
              <a:gd name="T1" fmla="*/ 49 h 385"/>
              <a:gd name="T2" fmla="*/ 335 w 385"/>
              <a:gd name="T3" fmla="*/ 282 h 385"/>
              <a:gd name="T4" fmla="*/ 102 w 385"/>
              <a:gd name="T5" fmla="*/ 336 h 385"/>
              <a:gd name="T6" fmla="*/ 49 w 385"/>
              <a:gd name="T7" fmla="*/ 103 h 385"/>
              <a:gd name="T8" fmla="*/ 282 w 385"/>
              <a:gd name="T9" fmla="*/ 49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" h="385">
                <a:moveTo>
                  <a:pt x="282" y="49"/>
                </a:moveTo>
                <a:cubicBezTo>
                  <a:pt x="361" y="99"/>
                  <a:pt x="385" y="203"/>
                  <a:pt x="335" y="282"/>
                </a:cubicBezTo>
                <a:cubicBezTo>
                  <a:pt x="286" y="361"/>
                  <a:pt x="181" y="385"/>
                  <a:pt x="102" y="336"/>
                </a:cubicBezTo>
                <a:cubicBezTo>
                  <a:pt x="23" y="286"/>
                  <a:pt x="0" y="182"/>
                  <a:pt x="49" y="103"/>
                </a:cubicBezTo>
                <a:cubicBezTo>
                  <a:pt x="99" y="23"/>
                  <a:pt x="203" y="0"/>
                  <a:pt x="282" y="49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77" name="Freeform 168"/>
          <p:cNvSpPr/>
          <p:nvPr/>
        </p:nvSpPr>
        <p:spPr bwMode="auto">
          <a:xfrm>
            <a:off x="3287318" y="206320"/>
            <a:ext cx="211931" cy="211931"/>
          </a:xfrm>
          <a:custGeom>
            <a:avLst/>
            <a:gdLst>
              <a:gd name="T0" fmla="*/ 203 w 278"/>
              <a:gd name="T1" fmla="*/ 36 h 278"/>
              <a:gd name="T2" fmla="*/ 242 w 278"/>
              <a:gd name="T3" fmla="*/ 204 h 278"/>
              <a:gd name="T4" fmla="*/ 74 w 278"/>
              <a:gd name="T5" fmla="*/ 242 h 278"/>
              <a:gd name="T6" fmla="*/ 35 w 278"/>
              <a:gd name="T7" fmla="*/ 74 h 278"/>
              <a:gd name="T8" fmla="*/ 203 w 278"/>
              <a:gd name="T9" fmla="*/ 36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8" h="278">
                <a:moveTo>
                  <a:pt x="203" y="36"/>
                </a:moveTo>
                <a:cubicBezTo>
                  <a:pt x="260" y="71"/>
                  <a:pt x="278" y="147"/>
                  <a:pt x="242" y="204"/>
                </a:cubicBezTo>
                <a:cubicBezTo>
                  <a:pt x="206" y="261"/>
                  <a:pt x="131" y="278"/>
                  <a:pt x="74" y="242"/>
                </a:cubicBezTo>
                <a:cubicBezTo>
                  <a:pt x="17" y="206"/>
                  <a:pt x="0" y="131"/>
                  <a:pt x="35" y="74"/>
                </a:cubicBezTo>
                <a:cubicBezTo>
                  <a:pt x="71" y="17"/>
                  <a:pt x="146" y="0"/>
                  <a:pt x="203" y="3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78" name="Freeform 149"/>
          <p:cNvSpPr/>
          <p:nvPr/>
        </p:nvSpPr>
        <p:spPr bwMode="auto">
          <a:xfrm>
            <a:off x="1097759" y="980226"/>
            <a:ext cx="406004" cy="406004"/>
          </a:xfrm>
          <a:custGeom>
            <a:avLst/>
            <a:gdLst>
              <a:gd name="T0" fmla="*/ 390 w 533"/>
              <a:gd name="T1" fmla="*/ 69 h 533"/>
              <a:gd name="T2" fmla="*/ 464 w 533"/>
              <a:gd name="T3" fmla="*/ 391 h 533"/>
              <a:gd name="T4" fmla="*/ 142 w 533"/>
              <a:gd name="T5" fmla="*/ 464 h 533"/>
              <a:gd name="T6" fmla="*/ 69 w 533"/>
              <a:gd name="T7" fmla="*/ 142 h 533"/>
              <a:gd name="T8" fmla="*/ 390 w 533"/>
              <a:gd name="T9" fmla="*/ 69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3" h="533">
                <a:moveTo>
                  <a:pt x="390" y="69"/>
                </a:moveTo>
                <a:cubicBezTo>
                  <a:pt x="500" y="137"/>
                  <a:pt x="533" y="281"/>
                  <a:pt x="464" y="391"/>
                </a:cubicBezTo>
                <a:cubicBezTo>
                  <a:pt x="395" y="500"/>
                  <a:pt x="251" y="533"/>
                  <a:pt x="142" y="464"/>
                </a:cubicBezTo>
                <a:cubicBezTo>
                  <a:pt x="33" y="395"/>
                  <a:pt x="0" y="251"/>
                  <a:pt x="69" y="142"/>
                </a:cubicBezTo>
                <a:cubicBezTo>
                  <a:pt x="137" y="33"/>
                  <a:pt x="281" y="0"/>
                  <a:pt x="390" y="6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79" name="Freeform 160"/>
          <p:cNvSpPr/>
          <p:nvPr/>
        </p:nvSpPr>
        <p:spPr bwMode="auto">
          <a:xfrm>
            <a:off x="1195390" y="1077857"/>
            <a:ext cx="209550" cy="210741"/>
          </a:xfrm>
          <a:custGeom>
            <a:avLst/>
            <a:gdLst>
              <a:gd name="T0" fmla="*/ 203 w 276"/>
              <a:gd name="T1" fmla="*/ 36 h 276"/>
              <a:gd name="T2" fmla="*/ 241 w 276"/>
              <a:gd name="T3" fmla="*/ 203 h 276"/>
              <a:gd name="T4" fmla="*/ 74 w 276"/>
              <a:gd name="T5" fmla="*/ 241 h 276"/>
              <a:gd name="T6" fmla="*/ 36 w 276"/>
              <a:gd name="T7" fmla="*/ 74 h 276"/>
              <a:gd name="T8" fmla="*/ 203 w 276"/>
              <a:gd name="T9" fmla="*/ 36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6" h="276">
                <a:moveTo>
                  <a:pt x="203" y="36"/>
                </a:moveTo>
                <a:cubicBezTo>
                  <a:pt x="259" y="72"/>
                  <a:pt x="276" y="146"/>
                  <a:pt x="241" y="203"/>
                </a:cubicBezTo>
                <a:cubicBezTo>
                  <a:pt x="205" y="259"/>
                  <a:pt x="131" y="276"/>
                  <a:pt x="74" y="241"/>
                </a:cubicBezTo>
                <a:cubicBezTo>
                  <a:pt x="17" y="205"/>
                  <a:pt x="0" y="131"/>
                  <a:pt x="36" y="74"/>
                </a:cubicBezTo>
                <a:cubicBezTo>
                  <a:pt x="71" y="17"/>
                  <a:pt x="146" y="0"/>
                  <a:pt x="203" y="3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80" name="Freeform 155"/>
          <p:cNvSpPr/>
          <p:nvPr/>
        </p:nvSpPr>
        <p:spPr bwMode="auto">
          <a:xfrm>
            <a:off x="1288259" y="1420161"/>
            <a:ext cx="862013" cy="863204"/>
          </a:xfrm>
          <a:custGeom>
            <a:avLst/>
            <a:gdLst>
              <a:gd name="T0" fmla="*/ 830 w 1132"/>
              <a:gd name="T1" fmla="*/ 146 h 1132"/>
              <a:gd name="T2" fmla="*/ 986 w 1132"/>
              <a:gd name="T3" fmla="*/ 830 h 1132"/>
              <a:gd name="T4" fmla="*/ 302 w 1132"/>
              <a:gd name="T5" fmla="*/ 986 h 1132"/>
              <a:gd name="T6" fmla="*/ 146 w 1132"/>
              <a:gd name="T7" fmla="*/ 302 h 1132"/>
              <a:gd name="T8" fmla="*/ 830 w 1132"/>
              <a:gd name="T9" fmla="*/ 146 h 1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2" h="1132">
                <a:moveTo>
                  <a:pt x="830" y="146"/>
                </a:moveTo>
                <a:cubicBezTo>
                  <a:pt x="1062" y="292"/>
                  <a:pt x="1132" y="598"/>
                  <a:pt x="986" y="830"/>
                </a:cubicBezTo>
                <a:cubicBezTo>
                  <a:pt x="840" y="1062"/>
                  <a:pt x="534" y="1132"/>
                  <a:pt x="302" y="986"/>
                </a:cubicBezTo>
                <a:cubicBezTo>
                  <a:pt x="70" y="840"/>
                  <a:pt x="0" y="534"/>
                  <a:pt x="146" y="302"/>
                </a:cubicBezTo>
                <a:cubicBezTo>
                  <a:pt x="292" y="70"/>
                  <a:pt x="598" y="0"/>
                  <a:pt x="830" y="146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81" name="Freeform 162"/>
          <p:cNvSpPr/>
          <p:nvPr/>
        </p:nvSpPr>
        <p:spPr bwMode="auto">
          <a:xfrm>
            <a:off x="1502571" y="1629116"/>
            <a:ext cx="434579" cy="434579"/>
          </a:xfrm>
          <a:custGeom>
            <a:avLst/>
            <a:gdLst>
              <a:gd name="T0" fmla="*/ 418 w 570"/>
              <a:gd name="T1" fmla="*/ 73 h 570"/>
              <a:gd name="T2" fmla="*/ 497 w 570"/>
              <a:gd name="T3" fmla="*/ 418 h 570"/>
              <a:gd name="T4" fmla="*/ 152 w 570"/>
              <a:gd name="T5" fmla="*/ 497 h 570"/>
              <a:gd name="T6" fmla="*/ 73 w 570"/>
              <a:gd name="T7" fmla="*/ 152 h 570"/>
              <a:gd name="T8" fmla="*/ 418 w 570"/>
              <a:gd name="T9" fmla="*/ 73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0" h="570">
                <a:moveTo>
                  <a:pt x="418" y="73"/>
                </a:moveTo>
                <a:cubicBezTo>
                  <a:pt x="535" y="147"/>
                  <a:pt x="570" y="301"/>
                  <a:pt x="497" y="418"/>
                </a:cubicBezTo>
                <a:cubicBezTo>
                  <a:pt x="423" y="535"/>
                  <a:pt x="269" y="570"/>
                  <a:pt x="152" y="497"/>
                </a:cubicBezTo>
                <a:cubicBezTo>
                  <a:pt x="35" y="423"/>
                  <a:pt x="0" y="269"/>
                  <a:pt x="73" y="152"/>
                </a:cubicBezTo>
                <a:cubicBezTo>
                  <a:pt x="147" y="35"/>
                  <a:pt x="301" y="0"/>
                  <a:pt x="418" y="73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82" name="Freeform 163"/>
          <p:cNvSpPr/>
          <p:nvPr/>
        </p:nvSpPr>
        <p:spPr bwMode="auto">
          <a:xfrm>
            <a:off x="1603774" y="1730320"/>
            <a:ext cx="230981" cy="232172"/>
          </a:xfrm>
          <a:custGeom>
            <a:avLst/>
            <a:gdLst>
              <a:gd name="T0" fmla="*/ 223 w 304"/>
              <a:gd name="T1" fmla="*/ 39 h 304"/>
              <a:gd name="T2" fmla="*/ 265 w 304"/>
              <a:gd name="T3" fmla="*/ 223 h 304"/>
              <a:gd name="T4" fmla="*/ 81 w 304"/>
              <a:gd name="T5" fmla="*/ 265 h 304"/>
              <a:gd name="T6" fmla="*/ 39 w 304"/>
              <a:gd name="T7" fmla="*/ 81 h 304"/>
              <a:gd name="T8" fmla="*/ 223 w 304"/>
              <a:gd name="T9" fmla="*/ 39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" h="304">
                <a:moveTo>
                  <a:pt x="223" y="39"/>
                </a:moveTo>
                <a:cubicBezTo>
                  <a:pt x="285" y="78"/>
                  <a:pt x="304" y="161"/>
                  <a:pt x="265" y="223"/>
                </a:cubicBezTo>
                <a:cubicBezTo>
                  <a:pt x="226" y="285"/>
                  <a:pt x="144" y="304"/>
                  <a:pt x="81" y="265"/>
                </a:cubicBezTo>
                <a:cubicBezTo>
                  <a:pt x="19" y="226"/>
                  <a:pt x="0" y="144"/>
                  <a:pt x="39" y="81"/>
                </a:cubicBezTo>
                <a:cubicBezTo>
                  <a:pt x="78" y="19"/>
                  <a:pt x="161" y="0"/>
                  <a:pt x="223" y="39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83" name="Freeform 146"/>
          <p:cNvSpPr/>
          <p:nvPr/>
        </p:nvSpPr>
        <p:spPr bwMode="auto">
          <a:xfrm>
            <a:off x="1600202" y="-59190"/>
            <a:ext cx="1593056" cy="1593056"/>
          </a:xfrm>
          <a:custGeom>
            <a:avLst/>
            <a:gdLst>
              <a:gd name="T0" fmla="*/ 1533 w 2091"/>
              <a:gd name="T1" fmla="*/ 269 h 2091"/>
              <a:gd name="T2" fmla="*/ 1822 w 2091"/>
              <a:gd name="T3" fmla="*/ 1533 h 2091"/>
              <a:gd name="T4" fmla="*/ 558 w 2091"/>
              <a:gd name="T5" fmla="*/ 1821 h 2091"/>
              <a:gd name="T6" fmla="*/ 270 w 2091"/>
              <a:gd name="T7" fmla="*/ 558 h 2091"/>
              <a:gd name="T8" fmla="*/ 1533 w 2091"/>
              <a:gd name="T9" fmla="*/ 269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1" h="2091">
                <a:moveTo>
                  <a:pt x="1533" y="269"/>
                </a:moveTo>
                <a:cubicBezTo>
                  <a:pt x="1962" y="538"/>
                  <a:pt x="2091" y="1104"/>
                  <a:pt x="1822" y="1533"/>
                </a:cubicBezTo>
                <a:cubicBezTo>
                  <a:pt x="1553" y="1961"/>
                  <a:pt x="987" y="2091"/>
                  <a:pt x="558" y="1821"/>
                </a:cubicBezTo>
                <a:cubicBezTo>
                  <a:pt x="130" y="1552"/>
                  <a:pt x="0" y="986"/>
                  <a:pt x="270" y="558"/>
                </a:cubicBezTo>
                <a:cubicBezTo>
                  <a:pt x="539" y="129"/>
                  <a:pt x="1105" y="0"/>
                  <a:pt x="1533" y="26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84" name="Freeform 147"/>
          <p:cNvSpPr/>
          <p:nvPr/>
        </p:nvSpPr>
        <p:spPr bwMode="auto">
          <a:xfrm>
            <a:off x="1843090" y="182507"/>
            <a:ext cx="1108472" cy="1108472"/>
          </a:xfrm>
          <a:custGeom>
            <a:avLst/>
            <a:gdLst>
              <a:gd name="T0" fmla="*/ 1066 w 1454"/>
              <a:gd name="T1" fmla="*/ 187 h 1454"/>
              <a:gd name="T2" fmla="*/ 1267 w 1454"/>
              <a:gd name="T3" fmla="*/ 1066 h 1454"/>
              <a:gd name="T4" fmla="*/ 388 w 1454"/>
              <a:gd name="T5" fmla="*/ 1267 h 1454"/>
              <a:gd name="T6" fmla="*/ 187 w 1454"/>
              <a:gd name="T7" fmla="*/ 388 h 1454"/>
              <a:gd name="T8" fmla="*/ 1066 w 1454"/>
              <a:gd name="T9" fmla="*/ 187 h 1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4" h="1454">
                <a:moveTo>
                  <a:pt x="1066" y="187"/>
                </a:moveTo>
                <a:cubicBezTo>
                  <a:pt x="1364" y="374"/>
                  <a:pt x="1454" y="768"/>
                  <a:pt x="1267" y="1066"/>
                </a:cubicBezTo>
                <a:cubicBezTo>
                  <a:pt x="1079" y="1364"/>
                  <a:pt x="686" y="1454"/>
                  <a:pt x="388" y="1267"/>
                </a:cubicBezTo>
                <a:cubicBezTo>
                  <a:pt x="90" y="1080"/>
                  <a:pt x="0" y="686"/>
                  <a:pt x="187" y="388"/>
                </a:cubicBezTo>
                <a:cubicBezTo>
                  <a:pt x="374" y="90"/>
                  <a:pt x="768" y="0"/>
                  <a:pt x="1066" y="187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85" name="Freeform 161"/>
          <p:cNvSpPr/>
          <p:nvPr/>
        </p:nvSpPr>
        <p:spPr bwMode="auto">
          <a:xfrm>
            <a:off x="2281240" y="620657"/>
            <a:ext cx="233363" cy="233363"/>
          </a:xfrm>
          <a:custGeom>
            <a:avLst/>
            <a:gdLst>
              <a:gd name="T0" fmla="*/ 224 w 306"/>
              <a:gd name="T1" fmla="*/ 39 h 306"/>
              <a:gd name="T2" fmla="*/ 267 w 306"/>
              <a:gd name="T3" fmla="*/ 224 h 306"/>
              <a:gd name="T4" fmla="*/ 81 w 306"/>
              <a:gd name="T5" fmla="*/ 267 h 306"/>
              <a:gd name="T6" fmla="*/ 39 w 306"/>
              <a:gd name="T7" fmla="*/ 82 h 306"/>
              <a:gd name="T8" fmla="*/ 224 w 306"/>
              <a:gd name="T9" fmla="*/ 3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306">
                <a:moveTo>
                  <a:pt x="224" y="39"/>
                </a:moveTo>
                <a:cubicBezTo>
                  <a:pt x="287" y="79"/>
                  <a:pt x="306" y="162"/>
                  <a:pt x="267" y="224"/>
                </a:cubicBezTo>
                <a:cubicBezTo>
                  <a:pt x="227" y="287"/>
                  <a:pt x="144" y="306"/>
                  <a:pt x="81" y="267"/>
                </a:cubicBezTo>
                <a:cubicBezTo>
                  <a:pt x="19" y="227"/>
                  <a:pt x="0" y="144"/>
                  <a:pt x="39" y="82"/>
                </a:cubicBezTo>
                <a:cubicBezTo>
                  <a:pt x="79" y="19"/>
                  <a:pt x="162" y="0"/>
                  <a:pt x="224" y="3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86" name="Freeform 164"/>
          <p:cNvSpPr/>
          <p:nvPr/>
        </p:nvSpPr>
        <p:spPr bwMode="auto">
          <a:xfrm>
            <a:off x="1407321" y="84876"/>
            <a:ext cx="208360" cy="208360"/>
          </a:xfrm>
          <a:custGeom>
            <a:avLst/>
            <a:gdLst>
              <a:gd name="T0" fmla="*/ 201 w 274"/>
              <a:gd name="T1" fmla="*/ 35 h 274"/>
              <a:gd name="T2" fmla="*/ 239 w 274"/>
              <a:gd name="T3" fmla="*/ 201 h 274"/>
              <a:gd name="T4" fmla="*/ 73 w 274"/>
              <a:gd name="T5" fmla="*/ 239 h 274"/>
              <a:gd name="T6" fmla="*/ 35 w 274"/>
              <a:gd name="T7" fmla="*/ 73 h 274"/>
              <a:gd name="T8" fmla="*/ 201 w 274"/>
              <a:gd name="T9" fmla="*/ 35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274">
                <a:moveTo>
                  <a:pt x="201" y="35"/>
                </a:moveTo>
                <a:cubicBezTo>
                  <a:pt x="257" y="71"/>
                  <a:pt x="274" y="145"/>
                  <a:pt x="239" y="201"/>
                </a:cubicBezTo>
                <a:cubicBezTo>
                  <a:pt x="203" y="257"/>
                  <a:pt x="129" y="274"/>
                  <a:pt x="73" y="239"/>
                </a:cubicBezTo>
                <a:cubicBezTo>
                  <a:pt x="17" y="204"/>
                  <a:pt x="0" y="129"/>
                  <a:pt x="35" y="73"/>
                </a:cubicBezTo>
                <a:cubicBezTo>
                  <a:pt x="70" y="17"/>
                  <a:pt x="145" y="0"/>
                  <a:pt x="201" y="3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87" name="Freeform 144"/>
          <p:cNvSpPr/>
          <p:nvPr/>
        </p:nvSpPr>
        <p:spPr bwMode="auto">
          <a:xfrm rot="21368463">
            <a:off x="8411115" y="2645789"/>
            <a:ext cx="779860" cy="781050"/>
          </a:xfrm>
          <a:custGeom>
            <a:avLst/>
            <a:gdLst>
              <a:gd name="T0" fmla="*/ 750 w 1024"/>
              <a:gd name="T1" fmla="*/ 132 h 1024"/>
              <a:gd name="T2" fmla="*/ 892 w 1024"/>
              <a:gd name="T3" fmla="*/ 751 h 1024"/>
              <a:gd name="T4" fmla="*/ 273 w 1024"/>
              <a:gd name="T5" fmla="*/ 892 h 1024"/>
              <a:gd name="T6" fmla="*/ 131 w 1024"/>
              <a:gd name="T7" fmla="*/ 273 h 1024"/>
              <a:gd name="T8" fmla="*/ 750 w 1024"/>
              <a:gd name="T9" fmla="*/ 132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1024">
                <a:moveTo>
                  <a:pt x="750" y="132"/>
                </a:moveTo>
                <a:cubicBezTo>
                  <a:pt x="960" y="264"/>
                  <a:pt x="1024" y="541"/>
                  <a:pt x="892" y="751"/>
                </a:cubicBezTo>
                <a:cubicBezTo>
                  <a:pt x="760" y="961"/>
                  <a:pt x="483" y="1024"/>
                  <a:pt x="273" y="892"/>
                </a:cubicBezTo>
                <a:cubicBezTo>
                  <a:pt x="63" y="760"/>
                  <a:pt x="0" y="483"/>
                  <a:pt x="131" y="273"/>
                </a:cubicBezTo>
                <a:cubicBezTo>
                  <a:pt x="263" y="63"/>
                  <a:pt x="540" y="0"/>
                  <a:pt x="750" y="132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88" name="Freeform 145"/>
          <p:cNvSpPr/>
          <p:nvPr/>
        </p:nvSpPr>
        <p:spPr bwMode="auto">
          <a:xfrm rot="21368463">
            <a:off x="8594431" y="2829148"/>
            <a:ext cx="413147" cy="413147"/>
          </a:xfrm>
          <a:custGeom>
            <a:avLst/>
            <a:gdLst>
              <a:gd name="T0" fmla="*/ 397 w 541"/>
              <a:gd name="T1" fmla="*/ 70 h 542"/>
              <a:gd name="T2" fmla="*/ 472 w 541"/>
              <a:gd name="T3" fmla="*/ 397 h 542"/>
              <a:gd name="T4" fmla="*/ 144 w 541"/>
              <a:gd name="T5" fmla="*/ 472 h 542"/>
              <a:gd name="T6" fmla="*/ 70 w 541"/>
              <a:gd name="T7" fmla="*/ 145 h 542"/>
              <a:gd name="T8" fmla="*/ 397 w 541"/>
              <a:gd name="T9" fmla="*/ 70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1" h="542">
                <a:moveTo>
                  <a:pt x="397" y="70"/>
                </a:moveTo>
                <a:cubicBezTo>
                  <a:pt x="508" y="140"/>
                  <a:pt x="541" y="286"/>
                  <a:pt x="472" y="397"/>
                </a:cubicBezTo>
                <a:cubicBezTo>
                  <a:pt x="402" y="508"/>
                  <a:pt x="255" y="542"/>
                  <a:pt x="144" y="472"/>
                </a:cubicBezTo>
                <a:cubicBezTo>
                  <a:pt x="33" y="402"/>
                  <a:pt x="0" y="256"/>
                  <a:pt x="70" y="145"/>
                </a:cubicBezTo>
                <a:cubicBezTo>
                  <a:pt x="139" y="34"/>
                  <a:pt x="286" y="0"/>
                  <a:pt x="397" y="7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89" name="Freeform 167"/>
          <p:cNvSpPr/>
          <p:nvPr/>
        </p:nvSpPr>
        <p:spPr bwMode="auto">
          <a:xfrm rot="21368463">
            <a:off x="8692103" y="2927968"/>
            <a:ext cx="217885" cy="216694"/>
          </a:xfrm>
          <a:custGeom>
            <a:avLst/>
            <a:gdLst>
              <a:gd name="T0" fmla="*/ 209 w 285"/>
              <a:gd name="T1" fmla="*/ 36 h 285"/>
              <a:gd name="T2" fmla="*/ 248 w 285"/>
              <a:gd name="T3" fmla="*/ 209 h 285"/>
              <a:gd name="T4" fmla="*/ 76 w 285"/>
              <a:gd name="T5" fmla="*/ 248 h 285"/>
              <a:gd name="T6" fmla="*/ 37 w 285"/>
              <a:gd name="T7" fmla="*/ 76 h 285"/>
              <a:gd name="T8" fmla="*/ 209 w 285"/>
              <a:gd name="T9" fmla="*/ 36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5" h="285">
                <a:moveTo>
                  <a:pt x="209" y="36"/>
                </a:moveTo>
                <a:cubicBezTo>
                  <a:pt x="268" y="73"/>
                  <a:pt x="285" y="150"/>
                  <a:pt x="248" y="209"/>
                </a:cubicBezTo>
                <a:cubicBezTo>
                  <a:pt x="212" y="267"/>
                  <a:pt x="135" y="285"/>
                  <a:pt x="76" y="248"/>
                </a:cubicBezTo>
                <a:cubicBezTo>
                  <a:pt x="18" y="211"/>
                  <a:pt x="0" y="134"/>
                  <a:pt x="37" y="76"/>
                </a:cubicBezTo>
                <a:cubicBezTo>
                  <a:pt x="74" y="17"/>
                  <a:pt x="151" y="0"/>
                  <a:pt x="209" y="3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90" name="Freeform 164"/>
          <p:cNvSpPr/>
          <p:nvPr/>
        </p:nvSpPr>
        <p:spPr bwMode="auto">
          <a:xfrm rot="21368463">
            <a:off x="8001781" y="3649076"/>
            <a:ext cx="208360" cy="208360"/>
          </a:xfrm>
          <a:custGeom>
            <a:avLst/>
            <a:gdLst>
              <a:gd name="T0" fmla="*/ 201 w 274"/>
              <a:gd name="T1" fmla="*/ 35 h 274"/>
              <a:gd name="T2" fmla="*/ 239 w 274"/>
              <a:gd name="T3" fmla="*/ 201 h 274"/>
              <a:gd name="T4" fmla="*/ 73 w 274"/>
              <a:gd name="T5" fmla="*/ 239 h 274"/>
              <a:gd name="T6" fmla="*/ 35 w 274"/>
              <a:gd name="T7" fmla="*/ 73 h 274"/>
              <a:gd name="T8" fmla="*/ 201 w 274"/>
              <a:gd name="T9" fmla="*/ 35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274">
                <a:moveTo>
                  <a:pt x="201" y="35"/>
                </a:moveTo>
                <a:cubicBezTo>
                  <a:pt x="257" y="71"/>
                  <a:pt x="274" y="145"/>
                  <a:pt x="239" y="201"/>
                </a:cubicBezTo>
                <a:cubicBezTo>
                  <a:pt x="203" y="257"/>
                  <a:pt x="129" y="274"/>
                  <a:pt x="73" y="239"/>
                </a:cubicBezTo>
                <a:cubicBezTo>
                  <a:pt x="17" y="204"/>
                  <a:pt x="0" y="129"/>
                  <a:pt x="35" y="73"/>
                </a:cubicBezTo>
                <a:cubicBezTo>
                  <a:pt x="70" y="17"/>
                  <a:pt x="145" y="0"/>
                  <a:pt x="201" y="3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91" name="Freeform 146"/>
          <p:cNvSpPr/>
          <p:nvPr/>
        </p:nvSpPr>
        <p:spPr bwMode="auto">
          <a:xfrm rot="21368463">
            <a:off x="8229554" y="3444191"/>
            <a:ext cx="1593056" cy="1593056"/>
          </a:xfrm>
          <a:custGeom>
            <a:avLst/>
            <a:gdLst>
              <a:gd name="T0" fmla="*/ 1533 w 2091"/>
              <a:gd name="T1" fmla="*/ 269 h 2091"/>
              <a:gd name="T2" fmla="*/ 1822 w 2091"/>
              <a:gd name="T3" fmla="*/ 1533 h 2091"/>
              <a:gd name="T4" fmla="*/ 558 w 2091"/>
              <a:gd name="T5" fmla="*/ 1821 h 2091"/>
              <a:gd name="T6" fmla="*/ 270 w 2091"/>
              <a:gd name="T7" fmla="*/ 558 h 2091"/>
              <a:gd name="T8" fmla="*/ 1533 w 2091"/>
              <a:gd name="T9" fmla="*/ 269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1" h="2091">
                <a:moveTo>
                  <a:pt x="1533" y="269"/>
                </a:moveTo>
                <a:cubicBezTo>
                  <a:pt x="1962" y="538"/>
                  <a:pt x="2091" y="1104"/>
                  <a:pt x="1822" y="1533"/>
                </a:cubicBezTo>
                <a:cubicBezTo>
                  <a:pt x="1553" y="1961"/>
                  <a:pt x="987" y="2091"/>
                  <a:pt x="558" y="1821"/>
                </a:cubicBezTo>
                <a:cubicBezTo>
                  <a:pt x="130" y="1552"/>
                  <a:pt x="0" y="986"/>
                  <a:pt x="270" y="558"/>
                </a:cubicBezTo>
                <a:cubicBezTo>
                  <a:pt x="539" y="129"/>
                  <a:pt x="1105" y="0"/>
                  <a:pt x="1533" y="26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92" name="Freeform 147"/>
          <p:cNvSpPr/>
          <p:nvPr/>
        </p:nvSpPr>
        <p:spPr bwMode="auto">
          <a:xfrm rot="21368463">
            <a:off x="8472401" y="3685850"/>
            <a:ext cx="1108472" cy="1108472"/>
          </a:xfrm>
          <a:custGeom>
            <a:avLst/>
            <a:gdLst>
              <a:gd name="T0" fmla="*/ 1066 w 1454"/>
              <a:gd name="T1" fmla="*/ 187 h 1454"/>
              <a:gd name="T2" fmla="*/ 1267 w 1454"/>
              <a:gd name="T3" fmla="*/ 1066 h 1454"/>
              <a:gd name="T4" fmla="*/ 388 w 1454"/>
              <a:gd name="T5" fmla="*/ 1267 h 1454"/>
              <a:gd name="T6" fmla="*/ 187 w 1454"/>
              <a:gd name="T7" fmla="*/ 388 h 1454"/>
              <a:gd name="T8" fmla="*/ 1066 w 1454"/>
              <a:gd name="T9" fmla="*/ 187 h 1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4" h="1454">
                <a:moveTo>
                  <a:pt x="1066" y="187"/>
                </a:moveTo>
                <a:cubicBezTo>
                  <a:pt x="1364" y="374"/>
                  <a:pt x="1454" y="768"/>
                  <a:pt x="1267" y="1066"/>
                </a:cubicBezTo>
                <a:cubicBezTo>
                  <a:pt x="1079" y="1364"/>
                  <a:pt x="686" y="1454"/>
                  <a:pt x="388" y="1267"/>
                </a:cubicBezTo>
                <a:cubicBezTo>
                  <a:pt x="90" y="1080"/>
                  <a:pt x="0" y="686"/>
                  <a:pt x="187" y="388"/>
                </a:cubicBezTo>
                <a:cubicBezTo>
                  <a:pt x="374" y="90"/>
                  <a:pt x="768" y="0"/>
                  <a:pt x="1066" y="187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93" name="Freeform 161"/>
          <p:cNvSpPr/>
          <p:nvPr/>
        </p:nvSpPr>
        <p:spPr bwMode="auto">
          <a:xfrm rot="21368463">
            <a:off x="8910590" y="4123958"/>
            <a:ext cx="233363" cy="233363"/>
          </a:xfrm>
          <a:custGeom>
            <a:avLst/>
            <a:gdLst>
              <a:gd name="T0" fmla="*/ 224 w 306"/>
              <a:gd name="T1" fmla="*/ 39 h 306"/>
              <a:gd name="T2" fmla="*/ 267 w 306"/>
              <a:gd name="T3" fmla="*/ 224 h 306"/>
              <a:gd name="T4" fmla="*/ 81 w 306"/>
              <a:gd name="T5" fmla="*/ 267 h 306"/>
              <a:gd name="T6" fmla="*/ 39 w 306"/>
              <a:gd name="T7" fmla="*/ 82 h 306"/>
              <a:gd name="T8" fmla="*/ 224 w 306"/>
              <a:gd name="T9" fmla="*/ 3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306">
                <a:moveTo>
                  <a:pt x="224" y="39"/>
                </a:moveTo>
                <a:cubicBezTo>
                  <a:pt x="287" y="79"/>
                  <a:pt x="306" y="162"/>
                  <a:pt x="267" y="224"/>
                </a:cubicBezTo>
                <a:cubicBezTo>
                  <a:pt x="227" y="287"/>
                  <a:pt x="144" y="306"/>
                  <a:pt x="81" y="267"/>
                </a:cubicBezTo>
                <a:cubicBezTo>
                  <a:pt x="19" y="227"/>
                  <a:pt x="0" y="144"/>
                  <a:pt x="39" y="82"/>
                </a:cubicBezTo>
                <a:cubicBezTo>
                  <a:pt x="79" y="19"/>
                  <a:pt x="162" y="0"/>
                  <a:pt x="224" y="3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94" name="Freeform 149"/>
          <p:cNvSpPr/>
          <p:nvPr/>
        </p:nvSpPr>
        <p:spPr bwMode="auto">
          <a:xfrm rot="21368463">
            <a:off x="7759604" y="4556356"/>
            <a:ext cx="406004" cy="406004"/>
          </a:xfrm>
          <a:custGeom>
            <a:avLst/>
            <a:gdLst>
              <a:gd name="T0" fmla="*/ 390 w 533"/>
              <a:gd name="T1" fmla="*/ 69 h 533"/>
              <a:gd name="T2" fmla="*/ 464 w 533"/>
              <a:gd name="T3" fmla="*/ 391 h 533"/>
              <a:gd name="T4" fmla="*/ 142 w 533"/>
              <a:gd name="T5" fmla="*/ 464 h 533"/>
              <a:gd name="T6" fmla="*/ 69 w 533"/>
              <a:gd name="T7" fmla="*/ 142 h 533"/>
              <a:gd name="T8" fmla="*/ 390 w 533"/>
              <a:gd name="T9" fmla="*/ 69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3" h="533">
                <a:moveTo>
                  <a:pt x="390" y="69"/>
                </a:moveTo>
                <a:cubicBezTo>
                  <a:pt x="500" y="137"/>
                  <a:pt x="533" y="281"/>
                  <a:pt x="464" y="391"/>
                </a:cubicBezTo>
                <a:cubicBezTo>
                  <a:pt x="395" y="500"/>
                  <a:pt x="251" y="533"/>
                  <a:pt x="142" y="464"/>
                </a:cubicBezTo>
                <a:cubicBezTo>
                  <a:pt x="33" y="395"/>
                  <a:pt x="0" y="251"/>
                  <a:pt x="69" y="142"/>
                </a:cubicBezTo>
                <a:cubicBezTo>
                  <a:pt x="137" y="33"/>
                  <a:pt x="281" y="0"/>
                  <a:pt x="390" y="6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95" name="Freeform 160"/>
          <p:cNvSpPr/>
          <p:nvPr/>
        </p:nvSpPr>
        <p:spPr bwMode="auto">
          <a:xfrm rot="21368463">
            <a:off x="7857236" y="4654027"/>
            <a:ext cx="209550" cy="210741"/>
          </a:xfrm>
          <a:custGeom>
            <a:avLst/>
            <a:gdLst>
              <a:gd name="T0" fmla="*/ 203 w 276"/>
              <a:gd name="T1" fmla="*/ 36 h 276"/>
              <a:gd name="T2" fmla="*/ 241 w 276"/>
              <a:gd name="T3" fmla="*/ 203 h 276"/>
              <a:gd name="T4" fmla="*/ 74 w 276"/>
              <a:gd name="T5" fmla="*/ 241 h 276"/>
              <a:gd name="T6" fmla="*/ 36 w 276"/>
              <a:gd name="T7" fmla="*/ 74 h 276"/>
              <a:gd name="T8" fmla="*/ 203 w 276"/>
              <a:gd name="T9" fmla="*/ 36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6" h="276">
                <a:moveTo>
                  <a:pt x="203" y="36"/>
                </a:moveTo>
                <a:cubicBezTo>
                  <a:pt x="259" y="72"/>
                  <a:pt x="276" y="146"/>
                  <a:pt x="241" y="203"/>
                </a:cubicBezTo>
                <a:cubicBezTo>
                  <a:pt x="205" y="259"/>
                  <a:pt x="131" y="276"/>
                  <a:pt x="74" y="241"/>
                </a:cubicBezTo>
                <a:cubicBezTo>
                  <a:pt x="17" y="205"/>
                  <a:pt x="0" y="131"/>
                  <a:pt x="36" y="74"/>
                </a:cubicBezTo>
                <a:cubicBezTo>
                  <a:pt x="71" y="17"/>
                  <a:pt x="146" y="0"/>
                  <a:pt x="203" y="3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96" name="Freeform 150"/>
          <p:cNvSpPr/>
          <p:nvPr/>
        </p:nvSpPr>
        <p:spPr bwMode="auto">
          <a:xfrm rot="21368463">
            <a:off x="6563601" y="3909071"/>
            <a:ext cx="1102519" cy="1102519"/>
          </a:xfrm>
          <a:custGeom>
            <a:avLst/>
            <a:gdLst>
              <a:gd name="T0" fmla="*/ 1061 w 1447"/>
              <a:gd name="T1" fmla="*/ 186 h 1447"/>
              <a:gd name="T2" fmla="*/ 1260 w 1447"/>
              <a:gd name="T3" fmla="*/ 1061 h 1447"/>
              <a:gd name="T4" fmla="*/ 386 w 1447"/>
              <a:gd name="T5" fmla="*/ 1260 h 1447"/>
              <a:gd name="T6" fmla="*/ 186 w 1447"/>
              <a:gd name="T7" fmla="*/ 386 h 1447"/>
              <a:gd name="T8" fmla="*/ 1061 w 1447"/>
              <a:gd name="T9" fmla="*/ 186 h 1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47" h="1447">
                <a:moveTo>
                  <a:pt x="1061" y="186"/>
                </a:moveTo>
                <a:cubicBezTo>
                  <a:pt x="1357" y="373"/>
                  <a:pt x="1447" y="764"/>
                  <a:pt x="1260" y="1061"/>
                </a:cubicBezTo>
                <a:cubicBezTo>
                  <a:pt x="1074" y="1357"/>
                  <a:pt x="683" y="1447"/>
                  <a:pt x="386" y="1260"/>
                </a:cubicBezTo>
                <a:cubicBezTo>
                  <a:pt x="89" y="1074"/>
                  <a:pt x="0" y="683"/>
                  <a:pt x="186" y="386"/>
                </a:cubicBezTo>
                <a:cubicBezTo>
                  <a:pt x="373" y="90"/>
                  <a:pt x="764" y="0"/>
                  <a:pt x="1061" y="186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97" name="Freeform 151"/>
          <p:cNvSpPr/>
          <p:nvPr/>
        </p:nvSpPr>
        <p:spPr bwMode="auto">
          <a:xfrm rot="21368463">
            <a:off x="6836252" y="4180494"/>
            <a:ext cx="558404" cy="559594"/>
          </a:xfrm>
          <a:custGeom>
            <a:avLst/>
            <a:gdLst>
              <a:gd name="T0" fmla="*/ 537 w 733"/>
              <a:gd name="T1" fmla="*/ 94 h 733"/>
              <a:gd name="T2" fmla="*/ 639 w 733"/>
              <a:gd name="T3" fmla="*/ 537 h 733"/>
              <a:gd name="T4" fmla="*/ 195 w 733"/>
              <a:gd name="T5" fmla="*/ 639 h 733"/>
              <a:gd name="T6" fmla="*/ 94 w 733"/>
              <a:gd name="T7" fmla="*/ 195 h 733"/>
              <a:gd name="T8" fmla="*/ 537 w 733"/>
              <a:gd name="T9" fmla="*/ 94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3" h="733">
                <a:moveTo>
                  <a:pt x="537" y="94"/>
                </a:moveTo>
                <a:cubicBezTo>
                  <a:pt x="688" y="189"/>
                  <a:pt x="733" y="387"/>
                  <a:pt x="639" y="537"/>
                </a:cubicBezTo>
                <a:cubicBezTo>
                  <a:pt x="544" y="688"/>
                  <a:pt x="346" y="733"/>
                  <a:pt x="195" y="639"/>
                </a:cubicBezTo>
                <a:cubicBezTo>
                  <a:pt x="45" y="544"/>
                  <a:pt x="0" y="346"/>
                  <a:pt x="94" y="195"/>
                </a:cubicBezTo>
                <a:cubicBezTo>
                  <a:pt x="189" y="45"/>
                  <a:pt x="387" y="0"/>
                  <a:pt x="537" y="94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98" name="Freeform 159"/>
          <p:cNvSpPr/>
          <p:nvPr/>
        </p:nvSpPr>
        <p:spPr bwMode="auto">
          <a:xfrm rot="21368463">
            <a:off x="6968412" y="4313844"/>
            <a:ext cx="294085" cy="292894"/>
          </a:xfrm>
          <a:custGeom>
            <a:avLst/>
            <a:gdLst>
              <a:gd name="T0" fmla="*/ 282 w 385"/>
              <a:gd name="T1" fmla="*/ 49 h 385"/>
              <a:gd name="T2" fmla="*/ 335 w 385"/>
              <a:gd name="T3" fmla="*/ 282 h 385"/>
              <a:gd name="T4" fmla="*/ 102 w 385"/>
              <a:gd name="T5" fmla="*/ 336 h 385"/>
              <a:gd name="T6" fmla="*/ 49 w 385"/>
              <a:gd name="T7" fmla="*/ 103 h 385"/>
              <a:gd name="T8" fmla="*/ 282 w 385"/>
              <a:gd name="T9" fmla="*/ 49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" h="385">
                <a:moveTo>
                  <a:pt x="282" y="49"/>
                </a:moveTo>
                <a:cubicBezTo>
                  <a:pt x="361" y="99"/>
                  <a:pt x="385" y="203"/>
                  <a:pt x="335" y="282"/>
                </a:cubicBezTo>
                <a:cubicBezTo>
                  <a:pt x="286" y="361"/>
                  <a:pt x="181" y="385"/>
                  <a:pt x="102" y="336"/>
                </a:cubicBezTo>
                <a:cubicBezTo>
                  <a:pt x="23" y="286"/>
                  <a:pt x="0" y="182"/>
                  <a:pt x="49" y="103"/>
                </a:cubicBezTo>
                <a:cubicBezTo>
                  <a:pt x="99" y="23"/>
                  <a:pt x="203" y="0"/>
                  <a:pt x="282" y="49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99" name="Freeform 165"/>
          <p:cNvSpPr/>
          <p:nvPr/>
        </p:nvSpPr>
        <p:spPr bwMode="auto">
          <a:xfrm rot="21368463">
            <a:off x="6247803" y="4526330"/>
            <a:ext cx="208360" cy="208360"/>
          </a:xfrm>
          <a:custGeom>
            <a:avLst/>
            <a:gdLst>
              <a:gd name="T0" fmla="*/ 201 w 274"/>
              <a:gd name="T1" fmla="*/ 35 h 274"/>
              <a:gd name="T2" fmla="*/ 239 w 274"/>
              <a:gd name="T3" fmla="*/ 201 h 274"/>
              <a:gd name="T4" fmla="*/ 73 w 274"/>
              <a:gd name="T5" fmla="*/ 239 h 274"/>
              <a:gd name="T6" fmla="*/ 35 w 274"/>
              <a:gd name="T7" fmla="*/ 73 h 274"/>
              <a:gd name="T8" fmla="*/ 201 w 274"/>
              <a:gd name="T9" fmla="*/ 35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274">
                <a:moveTo>
                  <a:pt x="201" y="35"/>
                </a:moveTo>
                <a:cubicBezTo>
                  <a:pt x="257" y="70"/>
                  <a:pt x="274" y="145"/>
                  <a:pt x="239" y="201"/>
                </a:cubicBezTo>
                <a:cubicBezTo>
                  <a:pt x="204" y="257"/>
                  <a:pt x="129" y="274"/>
                  <a:pt x="73" y="239"/>
                </a:cubicBezTo>
                <a:cubicBezTo>
                  <a:pt x="17" y="203"/>
                  <a:pt x="0" y="129"/>
                  <a:pt x="35" y="73"/>
                </a:cubicBezTo>
                <a:cubicBezTo>
                  <a:pt x="71" y="17"/>
                  <a:pt x="145" y="0"/>
                  <a:pt x="201" y="3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00" name="Freeform 142"/>
          <p:cNvSpPr/>
          <p:nvPr/>
        </p:nvSpPr>
        <p:spPr bwMode="auto">
          <a:xfrm>
            <a:off x="3946924" y="-473869"/>
            <a:ext cx="948929" cy="947738"/>
          </a:xfrm>
          <a:custGeom>
            <a:avLst/>
            <a:gdLst>
              <a:gd name="T0" fmla="*/ 912 w 1244"/>
              <a:gd name="T1" fmla="*/ 160 h 1244"/>
              <a:gd name="T2" fmla="*/ 1084 w 1244"/>
              <a:gd name="T3" fmla="*/ 912 h 1244"/>
              <a:gd name="T4" fmla="*/ 332 w 1244"/>
              <a:gd name="T5" fmla="*/ 1084 h 1244"/>
              <a:gd name="T6" fmla="*/ 161 w 1244"/>
              <a:gd name="T7" fmla="*/ 332 h 1244"/>
              <a:gd name="T8" fmla="*/ 912 w 1244"/>
              <a:gd name="T9" fmla="*/ 160 h 1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4" h="1244">
                <a:moveTo>
                  <a:pt x="912" y="160"/>
                </a:moveTo>
                <a:cubicBezTo>
                  <a:pt x="1167" y="321"/>
                  <a:pt x="1244" y="657"/>
                  <a:pt x="1084" y="912"/>
                </a:cubicBezTo>
                <a:cubicBezTo>
                  <a:pt x="924" y="1167"/>
                  <a:pt x="587" y="1244"/>
                  <a:pt x="332" y="1084"/>
                </a:cubicBezTo>
                <a:cubicBezTo>
                  <a:pt x="77" y="924"/>
                  <a:pt x="0" y="587"/>
                  <a:pt x="161" y="332"/>
                </a:cubicBezTo>
                <a:cubicBezTo>
                  <a:pt x="321" y="77"/>
                  <a:pt x="657" y="0"/>
                  <a:pt x="912" y="160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01" name="Freeform 5"/>
          <p:cNvSpPr/>
          <p:nvPr/>
        </p:nvSpPr>
        <p:spPr bwMode="auto">
          <a:xfrm>
            <a:off x="1296593" y="1169535"/>
            <a:ext cx="427435" cy="675085"/>
          </a:xfrm>
          <a:custGeom>
            <a:avLst/>
            <a:gdLst>
              <a:gd name="T0" fmla="*/ 557 w 561"/>
              <a:gd name="T1" fmla="*/ 886 h 886"/>
              <a:gd name="T2" fmla="*/ 553 w 561"/>
              <a:gd name="T3" fmla="*/ 884 h 886"/>
              <a:gd name="T4" fmla="*/ 1 w 561"/>
              <a:gd name="T5" fmla="*/ 6 h 886"/>
              <a:gd name="T6" fmla="*/ 2 w 561"/>
              <a:gd name="T7" fmla="*/ 1 h 886"/>
              <a:gd name="T8" fmla="*/ 8 w 561"/>
              <a:gd name="T9" fmla="*/ 2 h 886"/>
              <a:gd name="T10" fmla="*/ 560 w 561"/>
              <a:gd name="T11" fmla="*/ 880 h 886"/>
              <a:gd name="T12" fmla="*/ 559 w 561"/>
              <a:gd name="T13" fmla="*/ 886 h 886"/>
              <a:gd name="T14" fmla="*/ 557 w 561"/>
              <a:gd name="T15" fmla="*/ 886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61" h="886">
                <a:moveTo>
                  <a:pt x="557" y="886"/>
                </a:moveTo>
                <a:cubicBezTo>
                  <a:pt x="555" y="886"/>
                  <a:pt x="554" y="886"/>
                  <a:pt x="553" y="884"/>
                </a:cubicBezTo>
                <a:cubicBezTo>
                  <a:pt x="1" y="6"/>
                  <a:pt x="1" y="6"/>
                  <a:pt x="1" y="6"/>
                </a:cubicBezTo>
                <a:cubicBezTo>
                  <a:pt x="0" y="5"/>
                  <a:pt x="1" y="2"/>
                  <a:pt x="2" y="1"/>
                </a:cubicBezTo>
                <a:cubicBezTo>
                  <a:pt x="4" y="0"/>
                  <a:pt x="7" y="0"/>
                  <a:pt x="8" y="2"/>
                </a:cubicBezTo>
                <a:cubicBezTo>
                  <a:pt x="560" y="880"/>
                  <a:pt x="560" y="880"/>
                  <a:pt x="560" y="880"/>
                </a:cubicBezTo>
                <a:cubicBezTo>
                  <a:pt x="561" y="882"/>
                  <a:pt x="561" y="885"/>
                  <a:pt x="559" y="886"/>
                </a:cubicBezTo>
                <a:cubicBezTo>
                  <a:pt x="558" y="886"/>
                  <a:pt x="557" y="886"/>
                  <a:pt x="557" y="88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02" name="Freeform 6"/>
          <p:cNvSpPr/>
          <p:nvPr/>
        </p:nvSpPr>
        <p:spPr bwMode="auto">
          <a:xfrm>
            <a:off x="1291830" y="1571966"/>
            <a:ext cx="432197" cy="272654"/>
          </a:xfrm>
          <a:custGeom>
            <a:avLst/>
            <a:gdLst>
              <a:gd name="T0" fmla="*/ 564 w 568"/>
              <a:gd name="T1" fmla="*/ 358 h 358"/>
              <a:gd name="T2" fmla="*/ 562 w 568"/>
              <a:gd name="T3" fmla="*/ 358 h 358"/>
              <a:gd name="T4" fmla="*/ 3 w 568"/>
              <a:gd name="T5" fmla="*/ 8 h 358"/>
              <a:gd name="T6" fmla="*/ 2 w 568"/>
              <a:gd name="T7" fmla="*/ 3 h 358"/>
              <a:gd name="T8" fmla="*/ 7 w 568"/>
              <a:gd name="T9" fmla="*/ 2 h 358"/>
              <a:gd name="T10" fmla="*/ 566 w 568"/>
              <a:gd name="T11" fmla="*/ 351 h 358"/>
              <a:gd name="T12" fmla="*/ 567 w 568"/>
              <a:gd name="T13" fmla="*/ 356 h 358"/>
              <a:gd name="T14" fmla="*/ 564 w 568"/>
              <a:gd name="T15" fmla="*/ 358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68" h="358">
                <a:moveTo>
                  <a:pt x="564" y="358"/>
                </a:moveTo>
                <a:cubicBezTo>
                  <a:pt x="563" y="358"/>
                  <a:pt x="562" y="358"/>
                  <a:pt x="562" y="358"/>
                </a:cubicBezTo>
                <a:cubicBezTo>
                  <a:pt x="3" y="8"/>
                  <a:pt x="3" y="8"/>
                  <a:pt x="3" y="8"/>
                </a:cubicBezTo>
                <a:cubicBezTo>
                  <a:pt x="1" y="7"/>
                  <a:pt x="0" y="5"/>
                  <a:pt x="2" y="3"/>
                </a:cubicBezTo>
                <a:cubicBezTo>
                  <a:pt x="3" y="1"/>
                  <a:pt x="5" y="0"/>
                  <a:pt x="7" y="2"/>
                </a:cubicBezTo>
                <a:cubicBezTo>
                  <a:pt x="566" y="351"/>
                  <a:pt x="566" y="351"/>
                  <a:pt x="566" y="351"/>
                </a:cubicBezTo>
                <a:cubicBezTo>
                  <a:pt x="568" y="352"/>
                  <a:pt x="568" y="355"/>
                  <a:pt x="567" y="356"/>
                </a:cubicBezTo>
                <a:cubicBezTo>
                  <a:pt x="566" y="358"/>
                  <a:pt x="565" y="358"/>
                  <a:pt x="564" y="35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03" name="Freeform 7"/>
          <p:cNvSpPr/>
          <p:nvPr/>
        </p:nvSpPr>
        <p:spPr bwMode="auto">
          <a:xfrm>
            <a:off x="1293020" y="1169535"/>
            <a:ext cx="10716" cy="409575"/>
          </a:xfrm>
          <a:custGeom>
            <a:avLst/>
            <a:gdLst>
              <a:gd name="T0" fmla="*/ 4 w 15"/>
              <a:gd name="T1" fmla="*/ 537 h 537"/>
              <a:gd name="T2" fmla="*/ 4 w 15"/>
              <a:gd name="T3" fmla="*/ 537 h 537"/>
              <a:gd name="T4" fmla="*/ 0 w 15"/>
              <a:gd name="T5" fmla="*/ 533 h 537"/>
              <a:gd name="T6" fmla="*/ 7 w 15"/>
              <a:gd name="T7" fmla="*/ 4 h 537"/>
              <a:gd name="T8" fmla="*/ 11 w 15"/>
              <a:gd name="T9" fmla="*/ 0 h 537"/>
              <a:gd name="T10" fmla="*/ 11 w 15"/>
              <a:gd name="T11" fmla="*/ 0 h 537"/>
              <a:gd name="T12" fmla="*/ 15 w 15"/>
              <a:gd name="T13" fmla="*/ 4 h 537"/>
              <a:gd name="T14" fmla="*/ 8 w 15"/>
              <a:gd name="T15" fmla="*/ 533 h 537"/>
              <a:gd name="T16" fmla="*/ 4 w 15"/>
              <a:gd name="T17" fmla="*/ 537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537">
                <a:moveTo>
                  <a:pt x="4" y="537"/>
                </a:moveTo>
                <a:cubicBezTo>
                  <a:pt x="4" y="537"/>
                  <a:pt x="4" y="537"/>
                  <a:pt x="4" y="537"/>
                </a:cubicBezTo>
                <a:cubicBezTo>
                  <a:pt x="2" y="537"/>
                  <a:pt x="0" y="535"/>
                  <a:pt x="0" y="533"/>
                </a:cubicBezTo>
                <a:cubicBezTo>
                  <a:pt x="7" y="4"/>
                  <a:pt x="7" y="4"/>
                  <a:pt x="7" y="4"/>
                </a:cubicBezTo>
                <a:cubicBezTo>
                  <a:pt x="7" y="2"/>
                  <a:pt x="8" y="0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5" y="2"/>
                  <a:pt x="15" y="4"/>
                </a:cubicBezTo>
                <a:cubicBezTo>
                  <a:pt x="8" y="533"/>
                  <a:pt x="8" y="533"/>
                  <a:pt x="8" y="533"/>
                </a:cubicBezTo>
                <a:cubicBezTo>
                  <a:pt x="8" y="535"/>
                  <a:pt x="6" y="537"/>
                  <a:pt x="4" y="53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04" name="Freeform 8"/>
          <p:cNvSpPr/>
          <p:nvPr/>
        </p:nvSpPr>
        <p:spPr bwMode="auto">
          <a:xfrm>
            <a:off x="445295" y="1544582"/>
            <a:ext cx="853679" cy="34529"/>
          </a:xfrm>
          <a:custGeom>
            <a:avLst/>
            <a:gdLst>
              <a:gd name="T0" fmla="*/ 1118 w 1122"/>
              <a:gd name="T1" fmla="*/ 44 h 44"/>
              <a:gd name="T2" fmla="*/ 1118 w 1122"/>
              <a:gd name="T3" fmla="*/ 44 h 44"/>
              <a:gd name="T4" fmla="*/ 4 w 1122"/>
              <a:gd name="T5" fmla="*/ 8 h 44"/>
              <a:gd name="T6" fmla="*/ 0 w 1122"/>
              <a:gd name="T7" fmla="*/ 4 h 44"/>
              <a:gd name="T8" fmla="*/ 4 w 1122"/>
              <a:gd name="T9" fmla="*/ 0 h 44"/>
              <a:gd name="T10" fmla="*/ 1118 w 1122"/>
              <a:gd name="T11" fmla="*/ 36 h 44"/>
              <a:gd name="T12" fmla="*/ 1122 w 1122"/>
              <a:gd name="T13" fmla="*/ 40 h 44"/>
              <a:gd name="T14" fmla="*/ 1118 w 1122"/>
              <a:gd name="T15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22" h="44">
                <a:moveTo>
                  <a:pt x="1118" y="44"/>
                </a:moveTo>
                <a:cubicBezTo>
                  <a:pt x="1118" y="44"/>
                  <a:pt x="1118" y="44"/>
                  <a:pt x="1118" y="44"/>
                </a:cubicBezTo>
                <a:cubicBezTo>
                  <a:pt x="4" y="8"/>
                  <a:pt x="4" y="8"/>
                  <a:pt x="4" y="8"/>
                </a:cubicBezTo>
                <a:cubicBezTo>
                  <a:pt x="1" y="8"/>
                  <a:pt x="0" y="7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1118" y="36"/>
                  <a:pt x="1118" y="36"/>
                  <a:pt x="1118" y="36"/>
                </a:cubicBezTo>
                <a:cubicBezTo>
                  <a:pt x="1120" y="36"/>
                  <a:pt x="1122" y="38"/>
                  <a:pt x="1122" y="40"/>
                </a:cubicBezTo>
                <a:cubicBezTo>
                  <a:pt x="1122" y="42"/>
                  <a:pt x="1120" y="44"/>
                  <a:pt x="1118" y="44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05" name="Freeform 9"/>
          <p:cNvSpPr/>
          <p:nvPr/>
        </p:nvSpPr>
        <p:spPr bwMode="auto">
          <a:xfrm>
            <a:off x="325043" y="1544582"/>
            <a:ext cx="126206" cy="485775"/>
          </a:xfrm>
          <a:custGeom>
            <a:avLst/>
            <a:gdLst>
              <a:gd name="T0" fmla="*/ 4 w 166"/>
              <a:gd name="T1" fmla="*/ 637 h 637"/>
              <a:gd name="T2" fmla="*/ 4 w 166"/>
              <a:gd name="T3" fmla="*/ 637 h 637"/>
              <a:gd name="T4" fmla="*/ 1 w 166"/>
              <a:gd name="T5" fmla="*/ 632 h 637"/>
              <a:gd name="T6" fmla="*/ 158 w 166"/>
              <a:gd name="T7" fmla="*/ 3 h 637"/>
              <a:gd name="T8" fmla="*/ 163 w 166"/>
              <a:gd name="T9" fmla="*/ 1 h 637"/>
              <a:gd name="T10" fmla="*/ 166 w 166"/>
              <a:gd name="T11" fmla="*/ 5 h 637"/>
              <a:gd name="T12" fmla="*/ 8 w 166"/>
              <a:gd name="T13" fmla="*/ 634 h 637"/>
              <a:gd name="T14" fmla="*/ 4 w 166"/>
              <a:gd name="T15" fmla="*/ 63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6" h="637">
                <a:moveTo>
                  <a:pt x="4" y="637"/>
                </a:moveTo>
                <a:cubicBezTo>
                  <a:pt x="4" y="637"/>
                  <a:pt x="4" y="637"/>
                  <a:pt x="4" y="637"/>
                </a:cubicBezTo>
                <a:cubicBezTo>
                  <a:pt x="1" y="636"/>
                  <a:pt x="0" y="634"/>
                  <a:pt x="1" y="632"/>
                </a:cubicBezTo>
                <a:cubicBezTo>
                  <a:pt x="158" y="3"/>
                  <a:pt x="158" y="3"/>
                  <a:pt x="158" y="3"/>
                </a:cubicBezTo>
                <a:cubicBezTo>
                  <a:pt x="158" y="1"/>
                  <a:pt x="161" y="0"/>
                  <a:pt x="163" y="1"/>
                </a:cubicBezTo>
                <a:cubicBezTo>
                  <a:pt x="165" y="1"/>
                  <a:pt x="166" y="3"/>
                  <a:pt x="166" y="5"/>
                </a:cubicBezTo>
                <a:cubicBezTo>
                  <a:pt x="8" y="634"/>
                  <a:pt x="8" y="634"/>
                  <a:pt x="8" y="634"/>
                </a:cubicBezTo>
                <a:cubicBezTo>
                  <a:pt x="8" y="636"/>
                  <a:pt x="6" y="637"/>
                  <a:pt x="4" y="63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06" name="Freeform 10"/>
          <p:cNvSpPr/>
          <p:nvPr/>
        </p:nvSpPr>
        <p:spPr bwMode="auto">
          <a:xfrm>
            <a:off x="194074" y="1450523"/>
            <a:ext cx="136922" cy="579835"/>
          </a:xfrm>
          <a:custGeom>
            <a:avLst/>
            <a:gdLst>
              <a:gd name="T0" fmla="*/ 176 w 181"/>
              <a:gd name="T1" fmla="*/ 761 h 761"/>
              <a:gd name="T2" fmla="*/ 173 w 181"/>
              <a:gd name="T3" fmla="*/ 758 h 761"/>
              <a:gd name="T4" fmla="*/ 1 w 181"/>
              <a:gd name="T5" fmla="*/ 5 h 761"/>
              <a:gd name="T6" fmla="*/ 4 w 181"/>
              <a:gd name="T7" fmla="*/ 0 h 761"/>
              <a:gd name="T8" fmla="*/ 8 w 181"/>
              <a:gd name="T9" fmla="*/ 3 h 761"/>
              <a:gd name="T10" fmla="*/ 180 w 181"/>
              <a:gd name="T11" fmla="*/ 756 h 761"/>
              <a:gd name="T12" fmla="*/ 177 w 181"/>
              <a:gd name="T13" fmla="*/ 761 h 761"/>
              <a:gd name="T14" fmla="*/ 176 w 181"/>
              <a:gd name="T15" fmla="*/ 761 h 7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1" h="761">
                <a:moveTo>
                  <a:pt x="176" y="761"/>
                </a:moveTo>
                <a:cubicBezTo>
                  <a:pt x="175" y="761"/>
                  <a:pt x="173" y="760"/>
                  <a:pt x="173" y="758"/>
                </a:cubicBezTo>
                <a:cubicBezTo>
                  <a:pt x="1" y="5"/>
                  <a:pt x="1" y="5"/>
                  <a:pt x="1" y="5"/>
                </a:cubicBezTo>
                <a:cubicBezTo>
                  <a:pt x="0" y="3"/>
                  <a:pt x="1" y="1"/>
                  <a:pt x="4" y="0"/>
                </a:cubicBezTo>
                <a:cubicBezTo>
                  <a:pt x="6" y="0"/>
                  <a:pt x="8" y="1"/>
                  <a:pt x="8" y="3"/>
                </a:cubicBezTo>
                <a:cubicBezTo>
                  <a:pt x="180" y="756"/>
                  <a:pt x="180" y="756"/>
                  <a:pt x="180" y="756"/>
                </a:cubicBezTo>
                <a:cubicBezTo>
                  <a:pt x="181" y="758"/>
                  <a:pt x="180" y="760"/>
                  <a:pt x="177" y="761"/>
                </a:cubicBezTo>
                <a:cubicBezTo>
                  <a:pt x="177" y="761"/>
                  <a:pt x="177" y="761"/>
                  <a:pt x="176" y="76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07" name="Freeform 11"/>
          <p:cNvSpPr/>
          <p:nvPr/>
        </p:nvSpPr>
        <p:spPr bwMode="auto">
          <a:xfrm>
            <a:off x="-366711" y="2023214"/>
            <a:ext cx="697706" cy="122635"/>
          </a:xfrm>
          <a:custGeom>
            <a:avLst/>
            <a:gdLst>
              <a:gd name="T0" fmla="*/ 5 w 917"/>
              <a:gd name="T1" fmla="*/ 161 h 161"/>
              <a:gd name="T2" fmla="*/ 1 w 917"/>
              <a:gd name="T3" fmla="*/ 158 h 161"/>
              <a:gd name="T4" fmla="*/ 4 w 917"/>
              <a:gd name="T5" fmla="*/ 153 h 161"/>
              <a:gd name="T6" fmla="*/ 912 w 917"/>
              <a:gd name="T7" fmla="*/ 1 h 161"/>
              <a:gd name="T8" fmla="*/ 916 w 917"/>
              <a:gd name="T9" fmla="*/ 4 h 161"/>
              <a:gd name="T10" fmla="*/ 913 w 917"/>
              <a:gd name="T11" fmla="*/ 9 h 161"/>
              <a:gd name="T12" fmla="*/ 5 w 917"/>
              <a:gd name="T13" fmla="*/ 161 h 161"/>
              <a:gd name="T14" fmla="*/ 5 w 917"/>
              <a:gd name="T15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17" h="161">
                <a:moveTo>
                  <a:pt x="5" y="161"/>
                </a:moveTo>
                <a:cubicBezTo>
                  <a:pt x="3" y="161"/>
                  <a:pt x="1" y="160"/>
                  <a:pt x="1" y="158"/>
                </a:cubicBezTo>
                <a:cubicBezTo>
                  <a:pt x="0" y="155"/>
                  <a:pt x="2" y="153"/>
                  <a:pt x="4" y="153"/>
                </a:cubicBezTo>
                <a:cubicBezTo>
                  <a:pt x="912" y="1"/>
                  <a:pt x="912" y="1"/>
                  <a:pt x="912" y="1"/>
                </a:cubicBezTo>
                <a:cubicBezTo>
                  <a:pt x="914" y="0"/>
                  <a:pt x="916" y="2"/>
                  <a:pt x="916" y="4"/>
                </a:cubicBezTo>
                <a:cubicBezTo>
                  <a:pt x="917" y="6"/>
                  <a:pt x="915" y="8"/>
                  <a:pt x="913" y="9"/>
                </a:cubicBezTo>
                <a:cubicBezTo>
                  <a:pt x="5" y="161"/>
                  <a:pt x="5" y="161"/>
                  <a:pt x="5" y="161"/>
                </a:cubicBezTo>
                <a:cubicBezTo>
                  <a:pt x="5" y="161"/>
                  <a:pt x="5" y="161"/>
                  <a:pt x="5" y="16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08" name="Freeform 12"/>
          <p:cNvSpPr/>
          <p:nvPr/>
        </p:nvSpPr>
        <p:spPr bwMode="auto">
          <a:xfrm>
            <a:off x="194074" y="813539"/>
            <a:ext cx="286941" cy="642938"/>
          </a:xfrm>
          <a:custGeom>
            <a:avLst/>
            <a:gdLst>
              <a:gd name="T0" fmla="*/ 5 w 378"/>
              <a:gd name="T1" fmla="*/ 845 h 845"/>
              <a:gd name="T2" fmla="*/ 3 w 378"/>
              <a:gd name="T3" fmla="*/ 845 h 845"/>
              <a:gd name="T4" fmla="*/ 1 w 378"/>
              <a:gd name="T5" fmla="*/ 840 h 845"/>
              <a:gd name="T6" fmla="*/ 369 w 378"/>
              <a:gd name="T7" fmla="*/ 3 h 845"/>
              <a:gd name="T8" fmla="*/ 375 w 378"/>
              <a:gd name="T9" fmla="*/ 1 h 845"/>
              <a:gd name="T10" fmla="*/ 377 w 378"/>
              <a:gd name="T11" fmla="*/ 6 h 845"/>
              <a:gd name="T12" fmla="*/ 8 w 378"/>
              <a:gd name="T13" fmla="*/ 843 h 845"/>
              <a:gd name="T14" fmla="*/ 5 w 378"/>
              <a:gd name="T15" fmla="*/ 845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8" h="845">
                <a:moveTo>
                  <a:pt x="5" y="845"/>
                </a:moveTo>
                <a:cubicBezTo>
                  <a:pt x="4" y="845"/>
                  <a:pt x="3" y="845"/>
                  <a:pt x="3" y="845"/>
                </a:cubicBezTo>
                <a:cubicBezTo>
                  <a:pt x="1" y="844"/>
                  <a:pt x="0" y="842"/>
                  <a:pt x="1" y="840"/>
                </a:cubicBezTo>
                <a:cubicBezTo>
                  <a:pt x="369" y="3"/>
                  <a:pt x="369" y="3"/>
                  <a:pt x="369" y="3"/>
                </a:cubicBezTo>
                <a:cubicBezTo>
                  <a:pt x="370" y="1"/>
                  <a:pt x="373" y="0"/>
                  <a:pt x="375" y="1"/>
                </a:cubicBezTo>
                <a:cubicBezTo>
                  <a:pt x="377" y="1"/>
                  <a:pt x="378" y="4"/>
                  <a:pt x="377" y="6"/>
                </a:cubicBezTo>
                <a:cubicBezTo>
                  <a:pt x="8" y="843"/>
                  <a:pt x="8" y="843"/>
                  <a:pt x="8" y="843"/>
                </a:cubicBezTo>
                <a:cubicBezTo>
                  <a:pt x="8" y="844"/>
                  <a:pt x="6" y="845"/>
                  <a:pt x="5" y="84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09" name="Freeform 14"/>
          <p:cNvSpPr/>
          <p:nvPr/>
        </p:nvSpPr>
        <p:spPr bwMode="auto">
          <a:xfrm>
            <a:off x="-303607" y="938554"/>
            <a:ext cx="503635" cy="517922"/>
          </a:xfrm>
          <a:custGeom>
            <a:avLst/>
            <a:gdLst>
              <a:gd name="T0" fmla="*/ 658 w 662"/>
              <a:gd name="T1" fmla="*/ 680 h 680"/>
              <a:gd name="T2" fmla="*/ 655 w 662"/>
              <a:gd name="T3" fmla="*/ 679 h 680"/>
              <a:gd name="T4" fmla="*/ 2 w 662"/>
              <a:gd name="T5" fmla="*/ 7 h 680"/>
              <a:gd name="T6" fmla="*/ 2 w 662"/>
              <a:gd name="T7" fmla="*/ 2 h 680"/>
              <a:gd name="T8" fmla="*/ 8 w 662"/>
              <a:gd name="T9" fmla="*/ 2 h 680"/>
              <a:gd name="T10" fmla="*/ 660 w 662"/>
              <a:gd name="T11" fmla="*/ 673 h 680"/>
              <a:gd name="T12" fmla="*/ 660 w 662"/>
              <a:gd name="T13" fmla="*/ 679 h 680"/>
              <a:gd name="T14" fmla="*/ 658 w 662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62" h="680">
                <a:moveTo>
                  <a:pt x="658" y="680"/>
                </a:moveTo>
                <a:cubicBezTo>
                  <a:pt x="656" y="680"/>
                  <a:pt x="655" y="680"/>
                  <a:pt x="655" y="679"/>
                </a:cubicBezTo>
                <a:cubicBezTo>
                  <a:pt x="2" y="7"/>
                  <a:pt x="2" y="7"/>
                  <a:pt x="2" y="7"/>
                </a:cubicBezTo>
                <a:cubicBezTo>
                  <a:pt x="0" y="6"/>
                  <a:pt x="0" y="3"/>
                  <a:pt x="2" y="2"/>
                </a:cubicBezTo>
                <a:cubicBezTo>
                  <a:pt x="3" y="0"/>
                  <a:pt x="6" y="0"/>
                  <a:pt x="8" y="2"/>
                </a:cubicBezTo>
                <a:cubicBezTo>
                  <a:pt x="660" y="673"/>
                  <a:pt x="660" y="673"/>
                  <a:pt x="660" y="673"/>
                </a:cubicBezTo>
                <a:cubicBezTo>
                  <a:pt x="662" y="675"/>
                  <a:pt x="662" y="678"/>
                  <a:pt x="660" y="679"/>
                </a:cubicBezTo>
                <a:cubicBezTo>
                  <a:pt x="660" y="680"/>
                  <a:pt x="659" y="680"/>
                  <a:pt x="658" y="68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10" name="Freeform 18"/>
          <p:cNvSpPr/>
          <p:nvPr/>
        </p:nvSpPr>
        <p:spPr bwMode="auto">
          <a:xfrm>
            <a:off x="-366711" y="1450523"/>
            <a:ext cx="566738" cy="695325"/>
          </a:xfrm>
          <a:custGeom>
            <a:avLst/>
            <a:gdLst>
              <a:gd name="T0" fmla="*/ 5 w 745"/>
              <a:gd name="T1" fmla="*/ 913 h 913"/>
              <a:gd name="T2" fmla="*/ 2 w 745"/>
              <a:gd name="T3" fmla="*/ 912 h 913"/>
              <a:gd name="T4" fmla="*/ 2 w 745"/>
              <a:gd name="T5" fmla="*/ 906 h 913"/>
              <a:gd name="T6" fmla="*/ 737 w 745"/>
              <a:gd name="T7" fmla="*/ 2 h 913"/>
              <a:gd name="T8" fmla="*/ 743 w 745"/>
              <a:gd name="T9" fmla="*/ 1 h 913"/>
              <a:gd name="T10" fmla="*/ 744 w 745"/>
              <a:gd name="T11" fmla="*/ 7 h 913"/>
              <a:gd name="T12" fmla="*/ 8 w 745"/>
              <a:gd name="T13" fmla="*/ 911 h 913"/>
              <a:gd name="T14" fmla="*/ 5 w 745"/>
              <a:gd name="T15" fmla="*/ 913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5" h="913">
                <a:moveTo>
                  <a:pt x="5" y="913"/>
                </a:moveTo>
                <a:cubicBezTo>
                  <a:pt x="4" y="913"/>
                  <a:pt x="3" y="913"/>
                  <a:pt x="2" y="912"/>
                </a:cubicBezTo>
                <a:cubicBezTo>
                  <a:pt x="1" y="911"/>
                  <a:pt x="0" y="908"/>
                  <a:pt x="2" y="906"/>
                </a:cubicBezTo>
                <a:cubicBezTo>
                  <a:pt x="737" y="2"/>
                  <a:pt x="737" y="2"/>
                  <a:pt x="737" y="2"/>
                </a:cubicBezTo>
                <a:cubicBezTo>
                  <a:pt x="739" y="0"/>
                  <a:pt x="741" y="0"/>
                  <a:pt x="743" y="1"/>
                </a:cubicBezTo>
                <a:cubicBezTo>
                  <a:pt x="745" y="3"/>
                  <a:pt x="745" y="5"/>
                  <a:pt x="744" y="7"/>
                </a:cubicBezTo>
                <a:cubicBezTo>
                  <a:pt x="8" y="911"/>
                  <a:pt x="8" y="911"/>
                  <a:pt x="8" y="911"/>
                </a:cubicBezTo>
                <a:cubicBezTo>
                  <a:pt x="7" y="912"/>
                  <a:pt x="6" y="913"/>
                  <a:pt x="5" y="91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11" name="Freeform 22"/>
          <p:cNvSpPr/>
          <p:nvPr/>
        </p:nvSpPr>
        <p:spPr bwMode="auto">
          <a:xfrm>
            <a:off x="473870" y="813539"/>
            <a:ext cx="438150" cy="339329"/>
          </a:xfrm>
          <a:custGeom>
            <a:avLst/>
            <a:gdLst>
              <a:gd name="T0" fmla="*/ 572 w 576"/>
              <a:gd name="T1" fmla="*/ 446 h 446"/>
              <a:gd name="T2" fmla="*/ 569 w 576"/>
              <a:gd name="T3" fmla="*/ 445 h 446"/>
              <a:gd name="T4" fmla="*/ 3 w 576"/>
              <a:gd name="T5" fmla="*/ 7 h 446"/>
              <a:gd name="T6" fmla="*/ 2 w 576"/>
              <a:gd name="T7" fmla="*/ 2 h 446"/>
              <a:gd name="T8" fmla="*/ 7 w 576"/>
              <a:gd name="T9" fmla="*/ 1 h 446"/>
              <a:gd name="T10" fmla="*/ 574 w 576"/>
              <a:gd name="T11" fmla="*/ 439 h 446"/>
              <a:gd name="T12" fmla="*/ 575 w 576"/>
              <a:gd name="T13" fmla="*/ 444 h 446"/>
              <a:gd name="T14" fmla="*/ 572 w 576"/>
              <a:gd name="T15" fmla="*/ 446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6" h="446">
                <a:moveTo>
                  <a:pt x="572" y="446"/>
                </a:moveTo>
                <a:cubicBezTo>
                  <a:pt x="571" y="446"/>
                  <a:pt x="570" y="446"/>
                  <a:pt x="569" y="445"/>
                </a:cubicBezTo>
                <a:cubicBezTo>
                  <a:pt x="3" y="7"/>
                  <a:pt x="3" y="7"/>
                  <a:pt x="3" y="7"/>
                </a:cubicBezTo>
                <a:cubicBezTo>
                  <a:pt x="1" y="6"/>
                  <a:pt x="0" y="4"/>
                  <a:pt x="2" y="2"/>
                </a:cubicBezTo>
                <a:cubicBezTo>
                  <a:pt x="3" y="0"/>
                  <a:pt x="6" y="0"/>
                  <a:pt x="7" y="1"/>
                </a:cubicBezTo>
                <a:cubicBezTo>
                  <a:pt x="574" y="439"/>
                  <a:pt x="574" y="439"/>
                  <a:pt x="574" y="439"/>
                </a:cubicBezTo>
                <a:cubicBezTo>
                  <a:pt x="576" y="440"/>
                  <a:pt x="576" y="443"/>
                  <a:pt x="575" y="444"/>
                </a:cubicBezTo>
                <a:cubicBezTo>
                  <a:pt x="574" y="445"/>
                  <a:pt x="573" y="446"/>
                  <a:pt x="572" y="44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12" name="Freeform 23"/>
          <p:cNvSpPr/>
          <p:nvPr/>
        </p:nvSpPr>
        <p:spPr bwMode="auto">
          <a:xfrm>
            <a:off x="444105" y="1145723"/>
            <a:ext cx="467916" cy="406004"/>
          </a:xfrm>
          <a:custGeom>
            <a:avLst/>
            <a:gdLst>
              <a:gd name="T0" fmla="*/ 5 w 615"/>
              <a:gd name="T1" fmla="*/ 532 h 532"/>
              <a:gd name="T2" fmla="*/ 2 w 615"/>
              <a:gd name="T3" fmla="*/ 531 h 532"/>
              <a:gd name="T4" fmla="*/ 2 w 615"/>
              <a:gd name="T5" fmla="*/ 525 h 532"/>
              <a:gd name="T6" fmla="*/ 608 w 615"/>
              <a:gd name="T7" fmla="*/ 2 h 532"/>
              <a:gd name="T8" fmla="*/ 614 w 615"/>
              <a:gd name="T9" fmla="*/ 2 h 532"/>
              <a:gd name="T10" fmla="*/ 613 w 615"/>
              <a:gd name="T11" fmla="*/ 8 h 532"/>
              <a:gd name="T12" fmla="*/ 7 w 615"/>
              <a:gd name="T13" fmla="*/ 531 h 532"/>
              <a:gd name="T14" fmla="*/ 5 w 615"/>
              <a:gd name="T15" fmla="*/ 532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5" h="532">
                <a:moveTo>
                  <a:pt x="5" y="532"/>
                </a:moveTo>
                <a:cubicBezTo>
                  <a:pt x="4" y="532"/>
                  <a:pt x="2" y="532"/>
                  <a:pt x="2" y="531"/>
                </a:cubicBezTo>
                <a:cubicBezTo>
                  <a:pt x="0" y="529"/>
                  <a:pt x="0" y="527"/>
                  <a:pt x="2" y="525"/>
                </a:cubicBezTo>
                <a:cubicBezTo>
                  <a:pt x="608" y="2"/>
                  <a:pt x="608" y="2"/>
                  <a:pt x="608" y="2"/>
                </a:cubicBezTo>
                <a:cubicBezTo>
                  <a:pt x="610" y="0"/>
                  <a:pt x="612" y="1"/>
                  <a:pt x="614" y="2"/>
                </a:cubicBezTo>
                <a:cubicBezTo>
                  <a:pt x="615" y="4"/>
                  <a:pt x="615" y="6"/>
                  <a:pt x="613" y="8"/>
                </a:cubicBezTo>
                <a:cubicBezTo>
                  <a:pt x="7" y="531"/>
                  <a:pt x="7" y="531"/>
                  <a:pt x="7" y="531"/>
                </a:cubicBezTo>
                <a:cubicBezTo>
                  <a:pt x="7" y="532"/>
                  <a:pt x="6" y="532"/>
                  <a:pt x="5" y="532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13" name="Freeform 24"/>
          <p:cNvSpPr/>
          <p:nvPr/>
        </p:nvSpPr>
        <p:spPr bwMode="auto">
          <a:xfrm>
            <a:off x="906068" y="1146914"/>
            <a:ext cx="397669" cy="28575"/>
          </a:xfrm>
          <a:custGeom>
            <a:avLst/>
            <a:gdLst>
              <a:gd name="T0" fmla="*/ 519 w 523"/>
              <a:gd name="T1" fmla="*/ 38 h 38"/>
              <a:gd name="T2" fmla="*/ 518 w 523"/>
              <a:gd name="T3" fmla="*/ 38 h 38"/>
              <a:gd name="T4" fmla="*/ 3 w 523"/>
              <a:gd name="T5" fmla="*/ 8 h 38"/>
              <a:gd name="T6" fmla="*/ 0 w 523"/>
              <a:gd name="T7" fmla="*/ 4 h 38"/>
              <a:gd name="T8" fmla="*/ 4 w 523"/>
              <a:gd name="T9" fmla="*/ 0 h 38"/>
              <a:gd name="T10" fmla="*/ 519 w 523"/>
              <a:gd name="T11" fmla="*/ 30 h 38"/>
              <a:gd name="T12" fmla="*/ 523 w 523"/>
              <a:gd name="T13" fmla="*/ 34 h 38"/>
              <a:gd name="T14" fmla="*/ 519 w 523"/>
              <a:gd name="T15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3" h="38">
                <a:moveTo>
                  <a:pt x="519" y="38"/>
                </a:moveTo>
                <a:cubicBezTo>
                  <a:pt x="519" y="38"/>
                  <a:pt x="518" y="38"/>
                  <a:pt x="518" y="38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6"/>
                  <a:pt x="0" y="4"/>
                </a:cubicBezTo>
                <a:cubicBezTo>
                  <a:pt x="0" y="1"/>
                  <a:pt x="2" y="0"/>
                  <a:pt x="4" y="0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21" y="30"/>
                  <a:pt x="523" y="32"/>
                  <a:pt x="523" y="34"/>
                </a:cubicBezTo>
                <a:cubicBezTo>
                  <a:pt x="522" y="37"/>
                  <a:pt x="521" y="38"/>
                  <a:pt x="519" y="3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14" name="Freeform 25"/>
          <p:cNvSpPr/>
          <p:nvPr/>
        </p:nvSpPr>
        <p:spPr bwMode="auto">
          <a:xfrm>
            <a:off x="904877" y="607560"/>
            <a:ext cx="628650" cy="545306"/>
          </a:xfrm>
          <a:custGeom>
            <a:avLst/>
            <a:gdLst>
              <a:gd name="T0" fmla="*/ 5 w 825"/>
              <a:gd name="T1" fmla="*/ 716 h 716"/>
              <a:gd name="T2" fmla="*/ 2 w 825"/>
              <a:gd name="T3" fmla="*/ 714 h 716"/>
              <a:gd name="T4" fmla="*/ 2 w 825"/>
              <a:gd name="T5" fmla="*/ 709 h 716"/>
              <a:gd name="T6" fmla="*/ 818 w 825"/>
              <a:gd name="T7" fmla="*/ 1 h 716"/>
              <a:gd name="T8" fmla="*/ 823 w 825"/>
              <a:gd name="T9" fmla="*/ 2 h 716"/>
              <a:gd name="T10" fmla="*/ 823 w 825"/>
              <a:gd name="T11" fmla="*/ 7 h 716"/>
              <a:gd name="T12" fmla="*/ 7 w 825"/>
              <a:gd name="T13" fmla="*/ 715 h 716"/>
              <a:gd name="T14" fmla="*/ 5 w 825"/>
              <a:gd name="T15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5" h="716">
                <a:moveTo>
                  <a:pt x="5" y="716"/>
                </a:moveTo>
                <a:cubicBezTo>
                  <a:pt x="4" y="716"/>
                  <a:pt x="2" y="715"/>
                  <a:pt x="2" y="714"/>
                </a:cubicBezTo>
                <a:cubicBezTo>
                  <a:pt x="0" y="713"/>
                  <a:pt x="0" y="710"/>
                  <a:pt x="2" y="709"/>
                </a:cubicBezTo>
                <a:cubicBezTo>
                  <a:pt x="818" y="1"/>
                  <a:pt x="818" y="1"/>
                  <a:pt x="818" y="1"/>
                </a:cubicBezTo>
                <a:cubicBezTo>
                  <a:pt x="819" y="0"/>
                  <a:pt x="822" y="0"/>
                  <a:pt x="823" y="2"/>
                </a:cubicBezTo>
                <a:cubicBezTo>
                  <a:pt x="825" y="3"/>
                  <a:pt x="825" y="6"/>
                  <a:pt x="823" y="7"/>
                </a:cubicBezTo>
                <a:cubicBezTo>
                  <a:pt x="7" y="715"/>
                  <a:pt x="7" y="715"/>
                  <a:pt x="7" y="715"/>
                </a:cubicBezTo>
                <a:cubicBezTo>
                  <a:pt x="6" y="716"/>
                  <a:pt x="6" y="716"/>
                  <a:pt x="5" y="71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15" name="Freeform 26"/>
          <p:cNvSpPr/>
          <p:nvPr/>
        </p:nvSpPr>
        <p:spPr bwMode="auto">
          <a:xfrm>
            <a:off x="1296593" y="607560"/>
            <a:ext cx="236935" cy="567929"/>
          </a:xfrm>
          <a:custGeom>
            <a:avLst/>
            <a:gdLst>
              <a:gd name="T0" fmla="*/ 5 w 310"/>
              <a:gd name="T1" fmla="*/ 746 h 746"/>
              <a:gd name="T2" fmla="*/ 3 w 310"/>
              <a:gd name="T3" fmla="*/ 746 h 746"/>
              <a:gd name="T4" fmla="*/ 1 w 310"/>
              <a:gd name="T5" fmla="*/ 741 h 746"/>
              <a:gd name="T6" fmla="*/ 302 w 310"/>
              <a:gd name="T7" fmla="*/ 3 h 746"/>
              <a:gd name="T8" fmla="*/ 307 w 310"/>
              <a:gd name="T9" fmla="*/ 0 h 746"/>
              <a:gd name="T10" fmla="*/ 309 w 310"/>
              <a:gd name="T11" fmla="*/ 6 h 746"/>
              <a:gd name="T12" fmla="*/ 8 w 310"/>
              <a:gd name="T13" fmla="*/ 744 h 746"/>
              <a:gd name="T14" fmla="*/ 5 w 310"/>
              <a:gd name="T15" fmla="*/ 746 h 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0" h="746">
                <a:moveTo>
                  <a:pt x="5" y="746"/>
                </a:moveTo>
                <a:cubicBezTo>
                  <a:pt x="4" y="746"/>
                  <a:pt x="4" y="746"/>
                  <a:pt x="3" y="746"/>
                </a:cubicBezTo>
                <a:cubicBezTo>
                  <a:pt x="1" y="745"/>
                  <a:pt x="0" y="743"/>
                  <a:pt x="1" y="741"/>
                </a:cubicBezTo>
                <a:cubicBezTo>
                  <a:pt x="302" y="3"/>
                  <a:pt x="302" y="3"/>
                  <a:pt x="302" y="3"/>
                </a:cubicBezTo>
                <a:cubicBezTo>
                  <a:pt x="303" y="1"/>
                  <a:pt x="305" y="0"/>
                  <a:pt x="307" y="0"/>
                </a:cubicBezTo>
                <a:cubicBezTo>
                  <a:pt x="309" y="1"/>
                  <a:pt x="310" y="4"/>
                  <a:pt x="309" y="6"/>
                </a:cubicBezTo>
                <a:cubicBezTo>
                  <a:pt x="8" y="744"/>
                  <a:pt x="8" y="744"/>
                  <a:pt x="8" y="744"/>
                </a:cubicBezTo>
                <a:cubicBezTo>
                  <a:pt x="8" y="745"/>
                  <a:pt x="6" y="746"/>
                  <a:pt x="5" y="74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16" name="Freeform 27"/>
          <p:cNvSpPr/>
          <p:nvPr/>
        </p:nvSpPr>
        <p:spPr bwMode="auto">
          <a:xfrm>
            <a:off x="1526383" y="607560"/>
            <a:ext cx="197644" cy="447675"/>
          </a:xfrm>
          <a:custGeom>
            <a:avLst/>
            <a:gdLst>
              <a:gd name="T0" fmla="*/ 255 w 260"/>
              <a:gd name="T1" fmla="*/ 587 h 587"/>
              <a:gd name="T2" fmla="*/ 252 w 260"/>
              <a:gd name="T3" fmla="*/ 584 h 587"/>
              <a:gd name="T4" fmla="*/ 1 w 260"/>
              <a:gd name="T5" fmla="*/ 6 h 587"/>
              <a:gd name="T6" fmla="*/ 3 w 260"/>
              <a:gd name="T7" fmla="*/ 0 h 587"/>
              <a:gd name="T8" fmla="*/ 8 w 260"/>
              <a:gd name="T9" fmla="*/ 3 h 587"/>
              <a:gd name="T10" fmla="*/ 259 w 260"/>
              <a:gd name="T11" fmla="*/ 581 h 587"/>
              <a:gd name="T12" fmla="*/ 257 w 260"/>
              <a:gd name="T13" fmla="*/ 586 h 587"/>
              <a:gd name="T14" fmla="*/ 255 w 260"/>
              <a:gd name="T15" fmla="*/ 587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0" h="587">
                <a:moveTo>
                  <a:pt x="255" y="587"/>
                </a:moveTo>
                <a:cubicBezTo>
                  <a:pt x="254" y="587"/>
                  <a:pt x="252" y="586"/>
                  <a:pt x="252" y="584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1" y="1"/>
                  <a:pt x="3" y="0"/>
                </a:cubicBezTo>
                <a:cubicBezTo>
                  <a:pt x="5" y="0"/>
                  <a:pt x="7" y="1"/>
                  <a:pt x="8" y="3"/>
                </a:cubicBezTo>
                <a:cubicBezTo>
                  <a:pt x="259" y="581"/>
                  <a:pt x="259" y="581"/>
                  <a:pt x="259" y="581"/>
                </a:cubicBezTo>
                <a:cubicBezTo>
                  <a:pt x="260" y="583"/>
                  <a:pt x="259" y="585"/>
                  <a:pt x="257" y="586"/>
                </a:cubicBezTo>
                <a:cubicBezTo>
                  <a:pt x="257" y="587"/>
                  <a:pt x="256" y="587"/>
                  <a:pt x="255" y="58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17" name="Freeform 28"/>
          <p:cNvSpPr/>
          <p:nvPr/>
        </p:nvSpPr>
        <p:spPr bwMode="auto">
          <a:xfrm>
            <a:off x="1526383" y="607560"/>
            <a:ext cx="878681" cy="133350"/>
          </a:xfrm>
          <a:custGeom>
            <a:avLst/>
            <a:gdLst>
              <a:gd name="T0" fmla="*/ 1150 w 1155"/>
              <a:gd name="T1" fmla="*/ 175 h 175"/>
              <a:gd name="T2" fmla="*/ 1150 w 1155"/>
              <a:gd name="T3" fmla="*/ 175 h 175"/>
              <a:gd name="T4" fmla="*/ 4 w 1155"/>
              <a:gd name="T5" fmla="*/ 8 h 175"/>
              <a:gd name="T6" fmla="*/ 0 w 1155"/>
              <a:gd name="T7" fmla="*/ 4 h 175"/>
              <a:gd name="T8" fmla="*/ 5 w 1155"/>
              <a:gd name="T9" fmla="*/ 0 h 175"/>
              <a:gd name="T10" fmla="*/ 1151 w 1155"/>
              <a:gd name="T11" fmla="*/ 167 h 175"/>
              <a:gd name="T12" fmla="*/ 1154 w 1155"/>
              <a:gd name="T13" fmla="*/ 172 h 175"/>
              <a:gd name="T14" fmla="*/ 1150 w 1155"/>
              <a:gd name="T15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55" h="175">
                <a:moveTo>
                  <a:pt x="1150" y="175"/>
                </a:moveTo>
                <a:cubicBezTo>
                  <a:pt x="1150" y="175"/>
                  <a:pt x="1150" y="175"/>
                  <a:pt x="1150" y="175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1" y="1"/>
                  <a:pt x="3" y="0"/>
                  <a:pt x="5" y="0"/>
                </a:cubicBezTo>
                <a:cubicBezTo>
                  <a:pt x="1151" y="167"/>
                  <a:pt x="1151" y="167"/>
                  <a:pt x="1151" y="167"/>
                </a:cubicBezTo>
                <a:cubicBezTo>
                  <a:pt x="1153" y="168"/>
                  <a:pt x="1155" y="170"/>
                  <a:pt x="1154" y="172"/>
                </a:cubicBezTo>
                <a:cubicBezTo>
                  <a:pt x="1154" y="174"/>
                  <a:pt x="1152" y="175"/>
                  <a:pt x="1150" y="17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18" name="Freeform 29"/>
          <p:cNvSpPr/>
          <p:nvPr/>
        </p:nvSpPr>
        <p:spPr bwMode="auto">
          <a:xfrm>
            <a:off x="1507333" y="182507"/>
            <a:ext cx="897731" cy="558404"/>
          </a:xfrm>
          <a:custGeom>
            <a:avLst/>
            <a:gdLst>
              <a:gd name="T0" fmla="*/ 1175 w 1180"/>
              <a:gd name="T1" fmla="*/ 733 h 733"/>
              <a:gd name="T2" fmla="*/ 1173 w 1180"/>
              <a:gd name="T3" fmla="*/ 733 h 733"/>
              <a:gd name="T4" fmla="*/ 2 w 1180"/>
              <a:gd name="T5" fmla="*/ 8 h 733"/>
              <a:gd name="T6" fmla="*/ 1 w 1180"/>
              <a:gd name="T7" fmla="*/ 2 h 733"/>
              <a:gd name="T8" fmla="*/ 7 w 1180"/>
              <a:gd name="T9" fmla="*/ 1 h 733"/>
              <a:gd name="T10" fmla="*/ 1177 w 1180"/>
              <a:gd name="T11" fmla="*/ 726 h 733"/>
              <a:gd name="T12" fmla="*/ 1179 w 1180"/>
              <a:gd name="T13" fmla="*/ 732 h 733"/>
              <a:gd name="T14" fmla="*/ 1175 w 1180"/>
              <a:gd name="T15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80" h="733">
                <a:moveTo>
                  <a:pt x="1175" y="733"/>
                </a:moveTo>
                <a:cubicBezTo>
                  <a:pt x="1175" y="733"/>
                  <a:pt x="1174" y="733"/>
                  <a:pt x="1173" y="733"/>
                </a:cubicBezTo>
                <a:cubicBezTo>
                  <a:pt x="2" y="8"/>
                  <a:pt x="2" y="8"/>
                  <a:pt x="2" y="8"/>
                </a:cubicBezTo>
                <a:cubicBezTo>
                  <a:pt x="1" y="6"/>
                  <a:pt x="0" y="4"/>
                  <a:pt x="1" y="2"/>
                </a:cubicBezTo>
                <a:cubicBezTo>
                  <a:pt x="2" y="0"/>
                  <a:pt x="5" y="0"/>
                  <a:pt x="7" y="1"/>
                </a:cubicBezTo>
                <a:cubicBezTo>
                  <a:pt x="1177" y="726"/>
                  <a:pt x="1177" y="726"/>
                  <a:pt x="1177" y="726"/>
                </a:cubicBezTo>
                <a:cubicBezTo>
                  <a:pt x="1179" y="727"/>
                  <a:pt x="1180" y="730"/>
                  <a:pt x="1179" y="732"/>
                </a:cubicBezTo>
                <a:cubicBezTo>
                  <a:pt x="1178" y="733"/>
                  <a:pt x="1177" y="733"/>
                  <a:pt x="1175" y="73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19" name="Freeform 30"/>
          <p:cNvSpPr/>
          <p:nvPr/>
        </p:nvSpPr>
        <p:spPr bwMode="auto">
          <a:xfrm>
            <a:off x="1507333" y="113451"/>
            <a:ext cx="647700" cy="75010"/>
          </a:xfrm>
          <a:custGeom>
            <a:avLst/>
            <a:gdLst>
              <a:gd name="T0" fmla="*/ 5 w 851"/>
              <a:gd name="T1" fmla="*/ 100 h 100"/>
              <a:gd name="T2" fmla="*/ 1 w 851"/>
              <a:gd name="T3" fmla="*/ 97 h 100"/>
              <a:gd name="T4" fmla="*/ 4 w 851"/>
              <a:gd name="T5" fmla="*/ 92 h 100"/>
              <a:gd name="T6" fmla="*/ 846 w 851"/>
              <a:gd name="T7" fmla="*/ 0 h 100"/>
              <a:gd name="T8" fmla="*/ 850 w 851"/>
              <a:gd name="T9" fmla="*/ 4 h 100"/>
              <a:gd name="T10" fmla="*/ 847 w 851"/>
              <a:gd name="T11" fmla="*/ 8 h 100"/>
              <a:gd name="T12" fmla="*/ 5 w 851"/>
              <a:gd name="T13" fmla="*/ 100 h 100"/>
              <a:gd name="T14" fmla="*/ 5 w 851"/>
              <a:gd name="T15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1" h="100">
                <a:moveTo>
                  <a:pt x="5" y="100"/>
                </a:moveTo>
                <a:cubicBezTo>
                  <a:pt x="3" y="100"/>
                  <a:pt x="1" y="99"/>
                  <a:pt x="1" y="97"/>
                </a:cubicBezTo>
                <a:cubicBezTo>
                  <a:pt x="0" y="94"/>
                  <a:pt x="2" y="92"/>
                  <a:pt x="4" y="92"/>
                </a:cubicBezTo>
                <a:cubicBezTo>
                  <a:pt x="846" y="0"/>
                  <a:pt x="846" y="0"/>
                  <a:pt x="846" y="0"/>
                </a:cubicBezTo>
                <a:cubicBezTo>
                  <a:pt x="848" y="0"/>
                  <a:pt x="850" y="2"/>
                  <a:pt x="850" y="4"/>
                </a:cubicBezTo>
                <a:cubicBezTo>
                  <a:pt x="851" y="6"/>
                  <a:pt x="849" y="8"/>
                  <a:pt x="847" y="8"/>
                </a:cubicBezTo>
                <a:cubicBezTo>
                  <a:pt x="5" y="100"/>
                  <a:pt x="5" y="100"/>
                  <a:pt x="5" y="100"/>
                </a:cubicBezTo>
                <a:cubicBezTo>
                  <a:pt x="5" y="100"/>
                  <a:pt x="5" y="100"/>
                  <a:pt x="5" y="10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20" name="Freeform 31"/>
          <p:cNvSpPr/>
          <p:nvPr/>
        </p:nvSpPr>
        <p:spPr bwMode="auto">
          <a:xfrm>
            <a:off x="2147889" y="-484243"/>
            <a:ext cx="107156" cy="603647"/>
          </a:xfrm>
          <a:custGeom>
            <a:avLst/>
            <a:gdLst>
              <a:gd name="T0" fmla="*/ 4 w 141"/>
              <a:gd name="T1" fmla="*/ 793 h 793"/>
              <a:gd name="T2" fmla="*/ 4 w 141"/>
              <a:gd name="T3" fmla="*/ 793 h 793"/>
              <a:gd name="T4" fmla="*/ 0 w 141"/>
              <a:gd name="T5" fmla="*/ 789 h 793"/>
              <a:gd name="T6" fmla="*/ 132 w 141"/>
              <a:gd name="T7" fmla="*/ 3 h 793"/>
              <a:gd name="T8" fmla="*/ 137 w 141"/>
              <a:gd name="T9" fmla="*/ 0 h 793"/>
              <a:gd name="T10" fmla="*/ 140 w 141"/>
              <a:gd name="T11" fmla="*/ 5 h 793"/>
              <a:gd name="T12" fmla="*/ 8 w 141"/>
              <a:gd name="T13" fmla="*/ 790 h 793"/>
              <a:gd name="T14" fmla="*/ 4 w 141"/>
              <a:gd name="T15" fmla="*/ 793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" h="793">
                <a:moveTo>
                  <a:pt x="4" y="793"/>
                </a:moveTo>
                <a:cubicBezTo>
                  <a:pt x="4" y="793"/>
                  <a:pt x="4" y="793"/>
                  <a:pt x="4" y="793"/>
                </a:cubicBezTo>
                <a:cubicBezTo>
                  <a:pt x="2" y="793"/>
                  <a:pt x="0" y="791"/>
                  <a:pt x="0" y="789"/>
                </a:cubicBezTo>
                <a:cubicBezTo>
                  <a:pt x="132" y="3"/>
                  <a:pt x="132" y="3"/>
                  <a:pt x="132" y="3"/>
                </a:cubicBezTo>
                <a:cubicBezTo>
                  <a:pt x="133" y="1"/>
                  <a:pt x="135" y="0"/>
                  <a:pt x="137" y="0"/>
                </a:cubicBezTo>
                <a:cubicBezTo>
                  <a:pt x="139" y="1"/>
                  <a:pt x="141" y="3"/>
                  <a:pt x="140" y="5"/>
                </a:cubicBezTo>
                <a:cubicBezTo>
                  <a:pt x="8" y="790"/>
                  <a:pt x="8" y="790"/>
                  <a:pt x="8" y="790"/>
                </a:cubicBezTo>
                <a:cubicBezTo>
                  <a:pt x="8" y="792"/>
                  <a:pt x="6" y="793"/>
                  <a:pt x="4" y="79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21" name="Freeform 32"/>
          <p:cNvSpPr/>
          <p:nvPr/>
        </p:nvSpPr>
        <p:spPr bwMode="auto">
          <a:xfrm>
            <a:off x="2247902" y="-484243"/>
            <a:ext cx="157163" cy="1225154"/>
          </a:xfrm>
          <a:custGeom>
            <a:avLst/>
            <a:gdLst>
              <a:gd name="T0" fmla="*/ 201 w 206"/>
              <a:gd name="T1" fmla="*/ 1610 h 1610"/>
              <a:gd name="T2" fmla="*/ 197 w 206"/>
              <a:gd name="T3" fmla="*/ 1607 h 1610"/>
              <a:gd name="T4" fmla="*/ 0 w 206"/>
              <a:gd name="T5" fmla="*/ 5 h 1610"/>
              <a:gd name="T6" fmla="*/ 4 w 206"/>
              <a:gd name="T7" fmla="*/ 0 h 1610"/>
              <a:gd name="T8" fmla="*/ 8 w 206"/>
              <a:gd name="T9" fmla="*/ 4 h 1610"/>
              <a:gd name="T10" fmla="*/ 205 w 206"/>
              <a:gd name="T11" fmla="*/ 1606 h 1610"/>
              <a:gd name="T12" fmla="*/ 202 w 206"/>
              <a:gd name="T13" fmla="*/ 1610 h 1610"/>
              <a:gd name="T14" fmla="*/ 201 w 206"/>
              <a:gd name="T15" fmla="*/ 1610 h 1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6" h="1610">
                <a:moveTo>
                  <a:pt x="201" y="1610"/>
                </a:moveTo>
                <a:cubicBezTo>
                  <a:pt x="199" y="1610"/>
                  <a:pt x="198" y="1609"/>
                  <a:pt x="197" y="1607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1"/>
                  <a:pt x="8" y="4"/>
                </a:cubicBezTo>
                <a:cubicBezTo>
                  <a:pt x="205" y="1606"/>
                  <a:pt x="205" y="1606"/>
                  <a:pt x="205" y="1606"/>
                </a:cubicBezTo>
                <a:cubicBezTo>
                  <a:pt x="206" y="1608"/>
                  <a:pt x="204" y="1610"/>
                  <a:pt x="202" y="1610"/>
                </a:cubicBezTo>
                <a:cubicBezTo>
                  <a:pt x="202" y="1610"/>
                  <a:pt x="201" y="1610"/>
                  <a:pt x="201" y="16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22" name="Freeform 33"/>
          <p:cNvSpPr/>
          <p:nvPr/>
        </p:nvSpPr>
        <p:spPr bwMode="auto">
          <a:xfrm>
            <a:off x="2147889" y="113451"/>
            <a:ext cx="257175" cy="627460"/>
          </a:xfrm>
          <a:custGeom>
            <a:avLst/>
            <a:gdLst>
              <a:gd name="T0" fmla="*/ 333 w 338"/>
              <a:gd name="T1" fmla="*/ 825 h 825"/>
              <a:gd name="T2" fmla="*/ 330 w 338"/>
              <a:gd name="T3" fmla="*/ 823 h 825"/>
              <a:gd name="T4" fmla="*/ 1 w 338"/>
              <a:gd name="T5" fmla="*/ 6 h 825"/>
              <a:gd name="T6" fmla="*/ 3 w 338"/>
              <a:gd name="T7" fmla="*/ 1 h 825"/>
              <a:gd name="T8" fmla="*/ 8 w 338"/>
              <a:gd name="T9" fmla="*/ 3 h 825"/>
              <a:gd name="T10" fmla="*/ 337 w 338"/>
              <a:gd name="T11" fmla="*/ 820 h 825"/>
              <a:gd name="T12" fmla="*/ 335 w 338"/>
              <a:gd name="T13" fmla="*/ 825 h 825"/>
              <a:gd name="T14" fmla="*/ 333 w 338"/>
              <a:gd name="T15" fmla="*/ 825 h 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8" h="825">
                <a:moveTo>
                  <a:pt x="333" y="825"/>
                </a:moveTo>
                <a:cubicBezTo>
                  <a:pt x="332" y="825"/>
                  <a:pt x="330" y="824"/>
                  <a:pt x="330" y="823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1" y="2"/>
                  <a:pt x="3" y="1"/>
                </a:cubicBezTo>
                <a:cubicBezTo>
                  <a:pt x="5" y="0"/>
                  <a:pt x="7" y="1"/>
                  <a:pt x="8" y="3"/>
                </a:cubicBezTo>
                <a:cubicBezTo>
                  <a:pt x="337" y="820"/>
                  <a:pt x="337" y="820"/>
                  <a:pt x="337" y="820"/>
                </a:cubicBezTo>
                <a:cubicBezTo>
                  <a:pt x="338" y="822"/>
                  <a:pt x="337" y="824"/>
                  <a:pt x="335" y="825"/>
                </a:cubicBezTo>
                <a:cubicBezTo>
                  <a:pt x="334" y="825"/>
                  <a:pt x="334" y="825"/>
                  <a:pt x="333" y="82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23" name="Freeform 34"/>
          <p:cNvSpPr/>
          <p:nvPr/>
        </p:nvSpPr>
        <p:spPr bwMode="auto">
          <a:xfrm>
            <a:off x="2397920" y="202748"/>
            <a:ext cx="257175" cy="538163"/>
          </a:xfrm>
          <a:custGeom>
            <a:avLst/>
            <a:gdLst>
              <a:gd name="T0" fmla="*/ 4 w 338"/>
              <a:gd name="T1" fmla="*/ 707 h 707"/>
              <a:gd name="T2" fmla="*/ 3 w 338"/>
              <a:gd name="T3" fmla="*/ 707 h 707"/>
              <a:gd name="T4" fmla="*/ 1 w 338"/>
              <a:gd name="T5" fmla="*/ 702 h 707"/>
              <a:gd name="T6" fmla="*/ 330 w 338"/>
              <a:gd name="T7" fmla="*/ 3 h 707"/>
              <a:gd name="T8" fmla="*/ 336 w 338"/>
              <a:gd name="T9" fmla="*/ 1 h 707"/>
              <a:gd name="T10" fmla="*/ 337 w 338"/>
              <a:gd name="T11" fmla="*/ 6 h 707"/>
              <a:gd name="T12" fmla="*/ 8 w 338"/>
              <a:gd name="T13" fmla="*/ 705 h 707"/>
              <a:gd name="T14" fmla="*/ 4 w 338"/>
              <a:gd name="T15" fmla="*/ 707 h 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8" h="707">
                <a:moveTo>
                  <a:pt x="4" y="707"/>
                </a:moveTo>
                <a:cubicBezTo>
                  <a:pt x="4" y="707"/>
                  <a:pt x="3" y="707"/>
                  <a:pt x="3" y="707"/>
                </a:cubicBezTo>
                <a:cubicBezTo>
                  <a:pt x="1" y="706"/>
                  <a:pt x="0" y="704"/>
                  <a:pt x="1" y="702"/>
                </a:cubicBezTo>
                <a:cubicBezTo>
                  <a:pt x="330" y="3"/>
                  <a:pt x="330" y="3"/>
                  <a:pt x="330" y="3"/>
                </a:cubicBezTo>
                <a:cubicBezTo>
                  <a:pt x="331" y="1"/>
                  <a:pt x="334" y="0"/>
                  <a:pt x="336" y="1"/>
                </a:cubicBezTo>
                <a:cubicBezTo>
                  <a:pt x="337" y="2"/>
                  <a:pt x="338" y="4"/>
                  <a:pt x="337" y="6"/>
                </a:cubicBezTo>
                <a:cubicBezTo>
                  <a:pt x="8" y="705"/>
                  <a:pt x="8" y="705"/>
                  <a:pt x="8" y="705"/>
                </a:cubicBezTo>
                <a:cubicBezTo>
                  <a:pt x="7" y="707"/>
                  <a:pt x="6" y="707"/>
                  <a:pt x="4" y="70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24" name="Freeform 35"/>
          <p:cNvSpPr/>
          <p:nvPr/>
        </p:nvSpPr>
        <p:spPr bwMode="auto">
          <a:xfrm>
            <a:off x="2397920" y="734957"/>
            <a:ext cx="561975" cy="136922"/>
          </a:xfrm>
          <a:custGeom>
            <a:avLst/>
            <a:gdLst>
              <a:gd name="T0" fmla="*/ 734 w 738"/>
              <a:gd name="T1" fmla="*/ 180 h 180"/>
              <a:gd name="T2" fmla="*/ 733 w 738"/>
              <a:gd name="T3" fmla="*/ 180 h 180"/>
              <a:gd name="T4" fmla="*/ 3 w 738"/>
              <a:gd name="T5" fmla="*/ 8 h 180"/>
              <a:gd name="T6" fmla="*/ 0 w 738"/>
              <a:gd name="T7" fmla="*/ 4 h 180"/>
              <a:gd name="T8" fmla="*/ 5 w 738"/>
              <a:gd name="T9" fmla="*/ 1 h 180"/>
              <a:gd name="T10" fmla="*/ 735 w 738"/>
              <a:gd name="T11" fmla="*/ 172 h 180"/>
              <a:gd name="T12" fmla="*/ 738 w 738"/>
              <a:gd name="T13" fmla="*/ 177 h 180"/>
              <a:gd name="T14" fmla="*/ 734 w 738"/>
              <a:gd name="T15" fmla="*/ 18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38" h="180">
                <a:moveTo>
                  <a:pt x="734" y="180"/>
                </a:moveTo>
                <a:cubicBezTo>
                  <a:pt x="734" y="180"/>
                  <a:pt x="733" y="180"/>
                  <a:pt x="733" y="180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6"/>
                  <a:pt x="0" y="4"/>
                </a:cubicBezTo>
                <a:cubicBezTo>
                  <a:pt x="1" y="1"/>
                  <a:pt x="3" y="0"/>
                  <a:pt x="5" y="1"/>
                </a:cubicBezTo>
                <a:cubicBezTo>
                  <a:pt x="735" y="172"/>
                  <a:pt x="735" y="172"/>
                  <a:pt x="735" y="172"/>
                </a:cubicBezTo>
                <a:cubicBezTo>
                  <a:pt x="737" y="172"/>
                  <a:pt x="738" y="175"/>
                  <a:pt x="738" y="177"/>
                </a:cubicBezTo>
                <a:cubicBezTo>
                  <a:pt x="737" y="179"/>
                  <a:pt x="736" y="180"/>
                  <a:pt x="734" y="18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25" name="Freeform 36"/>
          <p:cNvSpPr/>
          <p:nvPr/>
        </p:nvSpPr>
        <p:spPr bwMode="auto">
          <a:xfrm>
            <a:off x="2247902" y="-484243"/>
            <a:ext cx="407194" cy="694135"/>
          </a:xfrm>
          <a:custGeom>
            <a:avLst/>
            <a:gdLst>
              <a:gd name="T0" fmla="*/ 531 w 535"/>
              <a:gd name="T1" fmla="*/ 912 h 912"/>
              <a:gd name="T2" fmla="*/ 527 w 535"/>
              <a:gd name="T3" fmla="*/ 910 h 912"/>
              <a:gd name="T4" fmla="*/ 1 w 535"/>
              <a:gd name="T5" fmla="*/ 6 h 912"/>
              <a:gd name="T6" fmla="*/ 2 w 535"/>
              <a:gd name="T7" fmla="*/ 1 h 912"/>
              <a:gd name="T8" fmla="*/ 8 w 535"/>
              <a:gd name="T9" fmla="*/ 2 h 912"/>
              <a:gd name="T10" fmla="*/ 534 w 535"/>
              <a:gd name="T11" fmla="*/ 906 h 912"/>
              <a:gd name="T12" fmla="*/ 533 w 535"/>
              <a:gd name="T13" fmla="*/ 911 h 912"/>
              <a:gd name="T14" fmla="*/ 531 w 535"/>
              <a:gd name="T15" fmla="*/ 912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5" h="912">
                <a:moveTo>
                  <a:pt x="531" y="912"/>
                </a:moveTo>
                <a:cubicBezTo>
                  <a:pt x="529" y="912"/>
                  <a:pt x="528" y="911"/>
                  <a:pt x="527" y="910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0" y="2"/>
                  <a:pt x="2" y="1"/>
                </a:cubicBezTo>
                <a:cubicBezTo>
                  <a:pt x="4" y="0"/>
                  <a:pt x="7" y="0"/>
                  <a:pt x="8" y="2"/>
                </a:cubicBezTo>
                <a:cubicBezTo>
                  <a:pt x="534" y="906"/>
                  <a:pt x="534" y="906"/>
                  <a:pt x="534" y="906"/>
                </a:cubicBezTo>
                <a:cubicBezTo>
                  <a:pt x="535" y="908"/>
                  <a:pt x="535" y="910"/>
                  <a:pt x="533" y="911"/>
                </a:cubicBezTo>
                <a:cubicBezTo>
                  <a:pt x="532" y="911"/>
                  <a:pt x="531" y="912"/>
                  <a:pt x="531" y="912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26" name="Freeform 38"/>
          <p:cNvSpPr/>
          <p:nvPr/>
        </p:nvSpPr>
        <p:spPr bwMode="auto">
          <a:xfrm>
            <a:off x="2649143" y="-183015"/>
            <a:ext cx="639366" cy="392906"/>
          </a:xfrm>
          <a:custGeom>
            <a:avLst/>
            <a:gdLst>
              <a:gd name="T0" fmla="*/ 5 w 841"/>
              <a:gd name="T1" fmla="*/ 515 h 515"/>
              <a:gd name="T2" fmla="*/ 1 w 841"/>
              <a:gd name="T3" fmla="*/ 513 h 515"/>
              <a:gd name="T4" fmla="*/ 3 w 841"/>
              <a:gd name="T5" fmla="*/ 507 h 515"/>
              <a:gd name="T6" fmla="*/ 835 w 841"/>
              <a:gd name="T7" fmla="*/ 1 h 515"/>
              <a:gd name="T8" fmla="*/ 840 w 841"/>
              <a:gd name="T9" fmla="*/ 3 h 515"/>
              <a:gd name="T10" fmla="*/ 839 w 841"/>
              <a:gd name="T11" fmla="*/ 8 h 515"/>
              <a:gd name="T12" fmla="*/ 7 w 841"/>
              <a:gd name="T13" fmla="*/ 514 h 515"/>
              <a:gd name="T14" fmla="*/ 5 w 841"/>
              <a:gd name="T15" fmla="*/ 515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1" h="515">
                <a:moveTo>
                  <a:pt x="5" y="515"/>
                </a:moveTo>
                <a:cubicBezTo>
                  <a:pt x="3" y="515"/>
                  <a:pt x="2" y="514"/>
                  <a:pt x="1" y="513"/>
                </a:cubicBezTo>
                <a:cubicBezTo>
                  <a:pt x="0" y="511"/>
                  <a:pt x="1" y="508"/>
                  <a:pt x="3" y="507"/>
                </a:cubicBezTo>
                <a:cubicBezTo>
                  <a:pt x="835" y="1"/>
                  <a:pt x="835" y="1"/>
                  <a:pt x="835" y="1"/>
                </a:cubicBezTo>
                <a:cubicBezTo>
                  <a:pt x="837" y="0"/>
                  <a:pt x="839" y="1"/>
                  <a:pt x="840" y="3"/>
                </a:cubicBezTo>
                <a:cubicBezTo>
                  <a:pt x="841" y="5"/>
                  <a:pt x="841" y="7"/>
                  <a:pt x="839" y="8"/>
                </a:cubicBezTo>
                <a:cubicBezTo>
                  <a:pt x="7" y="514"/>
                  <a:pt x="7" y="514"/>
                  <a:pt x="7" y="514"/>
                </a:cubicBezTo>
                <a:cubicBezTo>
                  <a:pt x="6" y="514"/>
                  <a:pt x="6" y="515"/>
                  <a:pt x="5" y="5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27" name="Freeform 39"/>
          <p:cNvSpPr/>
          <p:nvPr/>
        </p:nvSpPr>
        <p:spPr bwMode="auto">
          <a:xfrm>
            <a:off x="2952752" y="-183015"/>
            <a:ext cx="335756" cy="1054894"/>
          </a:xfrm>
          <a:custGeom>
            <a:avLst/>
            <a:gdLst>
              <a:gd name="T0" fmla="*/ 5 w 441"/>
              <a:gd name="T1" fmla="*/ 1385 h 1385"/>
              <a:gd name="T2" fmla="*/ 4 w 441"/>
              <a:gd name="T3" fmla="*/ 1385 h 1385"/>
              <a:gd name="T4" fmla="*/ 1 w 441"/>
              <a:gd name="T5" fmla="*/ 1380 h 1385"/>
              <a:gd name="T6" fmla="*/ 433 w 441"/>
              <a:gd name="T7" fmla="*/ 4 h 1385"/>
              <a:gd name="T8" fmla="*/ 438 w 441"/>
              <a:gd name="T9" fmla="*/ 1 h 1385"/>
              <a:gd name="T10" fmla="*/ 441 w 441"/>
              <a:gd name="T11" fmla="*/ 6 h 1385"/>
              <a:gd name="T12" fmla="*/ 9 w 441"/>
              <a:gd name="T13" fmla="*/ 1382 h 1385"/>
              <a:gd name="T14" fmla="*/ 5 w 441"/>
              <a:gd name="T15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1" h="1385">
                <a:moveTo>
                  <a:pt x="5" y="1385"/>
                </a:moveTo>
                <a:cubicBezTo>
                  <a:pt x="5" y="1385"/>
                  <a:pt x="4" y="1385"/>
                  <a:pt x="4" y="1385"/>
                </a:cubicBezTo>
                <a:cubicBezTo>
                  <a:pt x="2" y="1384"/>
                  <a:pt x="0" y="1382"/>
                  <a:pt x="1" y="1380"/>
                </a:cubicBezTo>
                <a:cubicBezTo>
                  <a:pt x="433" y="4"/>
                  <a:pt x="433" y="4"/>
                  <a:pt x="433" y="4"/>
                </a:cubicBezTo>
                <a:cubicBezTo>
                  <a:pt x="434" y="1"/>
                  <a:pt x="436" y="0"/>
                  <a:pt x="438" y="1"/>
                </a:cubicBezTo>
                <a:cubicBezTo>
                  <a:pt x="440" y="2"/>
                  <a:pt x="441" y="4"/>
                  <a:pt x="441" y="6"/>
                </a:cubicBezTo>
                <a:cubicBezTo>
                  <a:pt x="9" y="1382"/>
                  <a:pt x="9" y="1382"/>
                  <a:pt x="9" y="1382"/>
                </a:cubicBezTo>
                <a:cubicBezTo>
                  <a:pt x="8" y="1384"/>
                  <a:pt x="7" y="1385"/>
                  <a:pt x="5" y="138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28" name="Freeform 40"/>
          <p:cNvSpPr/>
          <p:nvPr/>
        </p:nvSpPr>
        <p:spPr bwMode="auto">
          <a:xfrm>
            <a:off x="3281364" y="-183015"/>
            <a:ext cx="117872" cy="500063"/>
          </a:xfrm>
          <a:custGeom>
            <a:avLst/>
            <a:gdLst>
              <a:gd name="T0" fmla="*/ 150 w 155"/>
              <a:gd name="T1" fmla="*/ 656 h 656"/>
              <a:gd name="T2" fmla="*/ 146 w 155"/>
              <a:gd name="T3" fmla="*/ 652 h 656"/>
              <a:gd name="T4" fmla="*/ 1 w 155"/>
              <a:gd name="T5" fmla="*/ 6 h 656"/>
              <a:gd name="T6" fmla="*/ 4 w 155"/>
              <a:gd name="T7" fmla="*/ 1 h 656"/>
              <a:gd name="T8" fmla="*/ 9 w 155"/>
              <a:gd name="T9" fmla="*/ 4 h 656"/>
              <a:gd name="T10" fmla="*/ 154 w 155"/>
              <a:gd name="T11" fmla="*/ 651 h 656"/>
              <a:gd name="T12" fmla="*/ 151 w 155"/>
              <a:gd name="T13" fmla="*/ 655 h 656"/>
              <a:gd name="T14" fmla="*/ 150 w 155"/>
              <a:gd name="T15" fmla="*/ 656 h 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5" h="656">
                <a:moveTo>
                  <a:pt x="150" y="656"/>
                </a:moveTo>
                <a:cubicBezTo>
                  <a:pt x="148" y="656"/>
                  <a:pt x="147" y="654"/>
                  <a:pt x="146" y="652"/>
                </a:cubicBezTo>
                <a:cubicBezTo>
                  <a:pt x="1" y="6"/>
                  <a:pt x="1" y="6"/>
                  <a:pt x="1" y="6"/>
                </a:cubicBezTo>
                <a:cubicBezTo>
                  <a:pt x="0" y="3"/>
                  <a:pt x="2" y="1"/>
                  <a:pt x="4" y="1"/>
                </a:cubicBezTo>
                <a:cubicBezTo>
                  <a:pt x="6" y="0"/>
                  <a:pt x="8" y="2"/>
                  <a:pt x="9" y="4"/>
                </a:cubicBezTo>
                <a:cubicBezTo>
                  <a:pt x="154" y="651"/>
                  <a:pt x="154" y="651"/>
                  <a:pt x="154" y="651"/>
                </a:cubicBezTo>
                <a:cubicBezTo>
                  <a:pt x="155" y="653"/>
                  <a:pt x="153" y="655"/>
                  <a:pt x="151" y="655"/>
                </a:cubicBezTo>
                <a:cubicBezTo>
                  <a:pt x="151" y="656"/>
                  <a:pt x="150" y="656"/>
                  <a:pt x="150" y="65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29" name="Freeform 41"/>
          <p:cNvSpPr/>
          <p:nvPr/>
        </p:nvSpPr>
        <p:spPr bwMode="auto">
          <a:xfrm>
            <a:off x="3393283" y="215845"/>
            <a:ext cx="754856" cy="101204"/>
          </a:xfrm>
          <a:custGeom>
            <a:avLst/>
            <a:gdLst>
              <a:gd name="T0" fmla="*/ 4 w 992"/>
              <a:gd name="T1" fmla="*/ 133 h 133"/>
              <a:gd name="T2" fmla="*/ 0 w 992"/>
              <a:gd name="T3" fmla="*/ 129 h 133"/>
              <a:gd name="T4" fmla="*/ 4 w 992"/>
              <a:gd name="T5" fmla="*/ 125 h 133"/>
              <a:gd name="T6" fmla="*/ 988 w 992"/>
              <a:gd name="T7" fmla="*/ 0 h 133"/>
              <a:gd name="T8" fmla="*/ 992 w 992"/>
              <a:gd name="T9" fmla="*/ 4 h 133"/>
              <a:gd name="T10" fmla="*/ 989 w 992"/>
              <a:gd name="T11" fmla="*/ 8 h 133"/>
              <a:gd name="T12" fmla="*/ 5 w 992"/>
              <a:gd name="T13" fmla="*/ 133 h 133"/>
              <a:gd name="T14" fmla="*/ 4 w 992"/>
              <a:gd name="T15" fmla="*/ 133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92" h="133">
                <a:moveTo>
                  <a:pt x="4" y="133"/>
                </a:moveTo>
                <a:cubicBezTo>
                  <a:pt x="2" y="133"/>
                  <a:pt x="0" y="131"/>
                  <a:pt x="0" y="129"/>
                </a:cubicBezTo>
                <a:cubicBezTo>
                  <a:pt x="0" y="127"/>
                  <a:pt x="1" y="125"/>
                  <a:pt x="4" y="125"/>
                </a:cubicBezTo>
                <a:cubicBezTo>
                  <a:pt x="988" y="0"/>
                  <a:pt x="988" y="0"/>
                  <a:pt x="988" y="0"/>
                </a:cubicBezTo>
                <a:cubicBezTo>
                  <a:pt x="990" y="0"/>
                  <a:pt x="992" y="2"/>
                  <a:pt x="992" y="4"/>
                </a:cubicBezTo>
                <a:cubicBezTo>
                  <a:pt x="992" y="6"/>
                  <a:pt x="991" y="8"/>
                  <a:pt x="989" y="8"/>
                </a:cubicBezTo>
                <a:cubicBezTo>
                  <a:pt x="5" y="133"/>
                  <a:pt x="5" y="133"/>
                  <a:pt x="5" y="133"/>
                </a:cubicBezTo>
                <a:cubicBezTo>
                  <a:pt x="5" y="133"/>
                  <a:pt x="4" y="133"/>
                  <a:pt x="4" y="13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30" name="Freeform 42"/>
          <p:cNvSpPr/>
          <p:nvPr/>
        </p:nvSpPr>
        <p:spPr bwMode="auto">
          <a:xfrm>
            <a:off x="3393283" y="-479480"/>
            <a:ext cx="257175" cy="796529"/>
          </a:xfrm>
          <a:custGeom>
            <a:avLst/>
            <a:gdLst>
              <a:gd name="T0" fmla="*/ 4 w 338"/>
              <a:gd name="T1" fmla="*/ 1046 h 1046"/>
              <a:gd name="T2" fmla="*/ 3 w 338"/>
              <a:gd name="T3" fmla="*/ 1045 h 1046"/>
              <a:gd name="T4" fmla="*/ 0 w 338"/>
              <a:gd name="T5" fmla="*/ 1040 h 1046"/>
              <a:gd name="T6" fmla="*/ 329 w 338"/>
              <a:gd name="T7" fmla="*/ 4 h 1046"/>
              <a:gd name="T8" fmla="*/ 334 w 338"/>
              <a:gd name="T9" fmla="*/ 1 h 1046"/>
              <a:gd name="T10" fmla="*/ 337 w 338"/>
              <a:gd name="T11" fmla="*/ 6 h 1046"/>
              <a:gd name="T12" fmla="*/ 8 w 338"/>
              <a:gd name="T13" fmla="*/ 1043 h 1046"/>
              <a:gd name="T14" fmla="*/ 4 w 338"/>
              <a:gd name="T15" fmla="*/ 1046 h 1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8" h="1046">
                <a:moveTo>
                  <a:pt x="4" y="1046"/>
                </a:moveTo>
                <a:cubicBezTo>
                  <a:pt x="4" y="1046"/>
                  <a:pt x="3" y="1045"/>
                  <a:pt x="3" y="1045"/>
                </a:cubicBezTo>
                <a:cubicBezTo>
                  <a:pt x="1" y="1045"/>
                  <a:pt x="0" y="1042"/>
                  <a:pt x="0" y="1040"/>
                </a:cubicBezTo>
                <a:cubicBezTo>
                  <a:pt x="329" y="4"/>
                  <a:pt x="329" y="4"/>
                  <a:pt x="329" y="4"/>
                </a:cubicBezTo>
                <a:cubicBezTo>
                  <a:pt x="330" y="2"/>
                  <a:pt x="332" y="0"/>
                  <a:pt x="334" y="1"/>
                </a:cubicBezTo>
                <a:cubicBezTo>
                  <a:pt x="337" y="2"/>
                  <a:pt x="338" y="4"/>
                  <a:pt x="337" y="6"/>
                </a:cubicBezTo>
                <a:cubicBezTo>
                  <a:pt x="8" y="1043"/>
                  <a:pt x="8" y="1043"/>
                  <a:pt x="8" y="1043"/>
                </a:cubicBezTo>
                <a:cubicBezTo>
                  <a:pt x="7" y="1044"/>
                  <a:pt x="6" y="1046"/>
                  <a:pt x="4" y="104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31" name="Freeform 44"/>
          <p:cNvSpPr/>
          <p:nvPr/>
        </p:nvSpPr>
        <p:spPr bwMode="auto">
          <a:xfrm>
            <a:off x="3643314" y="-479480"/>
            <a:ext cx="504825" cy="701279"/>
          </a:xfrm>
          <a:custGeom>
            <a:avLst/>
            <a:gdLst>
              <a:gd name="T0" fmla="*/ 659 w 664"/>
              <a:gd name="T1" fmla="*/ 921 h 921"/>
              <a:gd name="T2" fmla="*/ 656 w 664"/>
              <a:gd name="T3" fmla="*/ 920 h 921"/>
              <a:gd name="T4" fmla="*/ 1 w 664"/>
              <a:gd name="T5" fmla="*/ 7 h 921"/>
              <a:gd name="T6" fmla="*/ 2 w 664"/>
              <a:gd name="T7" fmla="*/ 2 h 921"/>
              <a:gd name="T8" fmla="*/ 7 w 664"/>
              <a:gd name="T9" fmla="*/ 2 h 921"/>
              <a:gd name="T10" fmla="*/ 662 w 664"/>
              <a:gd name="T11" fmla="*/ 915 h 921"/>
              <a:gd name="T12" fmla="*/ 661 w 664"/>
              <a:gd name="T13" fmla="*/ 921 h 921"/>
              <a:gd name="T14" fmla="*/ 659 w 664"/>
              <a:gd name="T15" fmla="*/ 921 h 9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64" h="921">
                <a:moveTo>
                  <a:pt x="659" y="921"/>
                </a:moveTo>
                <a:cubicBezTo>
                  <a:pt x="658" y="921"/>
                  <a:pt x="657" y="921"/>
                  <a:pt x="656" y="920"/>
                </a:cubicBezTo>
                <a:cubicBezTo>
                  <a:pt x="1" y="7"/>
                  <a:pt x="1" y="7"/>
                  <a:pt x="1" y="7"/>
                </a:cubicBezTo>
                <a:cubicBezTo>
                  <a:pt x="0" y="5"/>
                  <a:pt x="0" y="3"/>
                  <a:pt x="2" y="2"/>
                </a:cubicBezTo>
                <a:cubicBezTo>
                  <a:pt x="4" y="0"/>
                  <a:pt x="6" y="1"/>
                  <a:pt x="7" y="2"/>
                </a:cubicBezTo>
                <a:cubicBezTo>
                  <a:pt x="662" y="915"/>
                  <a:pt x="662" y="915"/>
                  <a:pt x="662" y="915"/>
                </a:cubicBezTo>
                <a:cubicBezTo>
                  <a:pt x="664" y="917"/>
                  <a:pt x="663" y="919"/>
                  <a:pt x="661" y="921"/>
                </a:cubicBezTo>
                <a:cubicBezTo>
                  <a:pt x="661" y="921"/>
                  <a:pt x="660" y="921"/>
                  <a:pt x="659" y="92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32" name="Freeform 47"/>
          <p:cNvSpPr/>
          <p:nvPr/>
        </p:nvSpPr>
        <p:spPr bwMode="auto">
          <a:xfrm>
            <a:off x="4142186" y="-17860"/>
            <a:ext cx="234551" cy="239657"/>
          </a:xfrm>
          <a:custGeom>
            <a:avLst/>
            <a:gdLst>
              <a:gd name="T0" fmla="*/ 4 w 362"/>
              <a:gd name="T1" fmla="*/ 279 h 279"/>
              <a:gd name="T2" fmla="*/ 1 w 362"/>
              <a:gd name="T3" fmla="*/ 278 h 279"/>
              <a:gd name="T4" fmla="*/ 2 w 362"/>
              <a:gd name="T5" fmla="*/ 272 h 279"/>
              <a:gd name="T6" fmla="*/ 355 w 362"/>
              <a:gd name="T7" fmla="*/ 1 h 279"/>
              <a:gd name="T8" fmla="*/ 361 w 362"/>
              <a:gd name="T9" fmla="*/ 2 h 279"/>
              <a:gd name="T10" fmla="*/ 360 w 362"/>
              <a:gd name="T11" fmla="*/ 8 h 279"/>
              <a:gd name="T12" fmla="*/ 7 w 362"/>
              <a:gd name="T13" fmla="*/ 279 h 279"/>
              <a:gd name="T14" fmla="*/ 4 w 362"/>
              <a:gd name="T15" fmla="*/ 279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2" h="279">
                <a:moveTo>
                  <a:pt x="4" y="279"/>
                </a:moveTo>
                <a:cubicBezTo>
                  <a:pt x="3" y="279"/>
                  <a:pt x="2" y="279"/>
                  <a:pt x="1" y="278"/>
                </a:cubicBezTo>
                <a:cubicBezTo>
                  <a:pt x="0" y="276"/>
                  <a:pt x="0" y="274"/>
                  <a:pt x="2" y="272"/>
                </a:cubicBezTo>
                <a:cubicBezTo>
                  <a:pt x="355" y="1"/>
                  <a:pt x="355" y="1"/>
                  <a:pt x="355" y="1"/>
                </a:cubicBezTo>
                <a:cubicBezTo>
                  <a:pt x="357" y="0"/>
                  <a:pt x="359" y="0"/>
                  <a:pt x="361" y="2"/>
                </a:cubicBezTo>
                <a:cubicBezTo>
                  <a:pt x="362" y="4"/>
                  <a:pt x="362" y="6"/>
                  <a:pt x="360" y="8"/>
                </a:cubicBezTo>
                <a:cubicBezTo>
                  <a:pt x="7" y="279"/>
                  <a:pt x="7" y="279"/>
                  <a:pt x="7" y="279"/>
                </a:cubicBezTo>
                <a:cubicBezTo>
                  <a:pt x="6" y="279"/>
                  <a:pt x="5" y="279"/>
                  <a:pt x="4" y="27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33" name="Freeform 48"/>
          <p:cNvSpPr/>
          <p:nvPr/>
        </p:nvSpPr>
        <p:spPr bwMode="auto">
          <a:xfrm>
            <a:off x="2952752" y="309904"/>
            <a:ext cx="446485" cy="561975"/>
          </a:xfrm>
          <a:custGeom>
            <a:avLst/>
            <a:gdLst>
              <a:gd name="T0" fmla="*/ 5 w 587"/>
              <a:gd name="T1" fmla="*/ 738 h 738"/>
              <a:gd name="T2" fmla="*/ 2 w 587"/>
              <a:gd name="T3" fmla="*/ 737 h 738"/>
              <a:gd name="T4" fmla="*/ 2 w 587"/>
              <a:gd name="T5" fmla="*/ 731 h 738"/>
              <a:gd name="T6" fmla="*/ 579 w 587"/>
              <a:gd name="T7" fmla="*/ 2 h 738"/>
              <a:gd name="T8" fmla="*/ 585 w 587"/>
              <a:gd name="T9" fmla="*/ 1 h 738"/>
              <a:gd name="T10" fmla="*/ 585 w 587"/>
              <a:gd name="T11" fmla="*/ 7 h 738"/>
              <a:gd name="T12" fmla="*/ 8 w 587"/>
              <a:gd name="T13" fmla="*/ 736 h 738"/>
              <a:gd name="T14" fmla="*/ 5 w 587"/>
              <a:gd name="T15" fmla="*/ 738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7" h="738">
                <a:moveTo>
                  <a:pt x="5" y="738"/>
                </a:moveTo>
                <a:cubicBezTo>
                  <a:pt x="4" y="738"/>
                  <a:pt x="3" y="738"/>
                  <a:pt x="2" y="737"/>
                </a:cubicBezTo>
                <a:cubicBezTo>
                  <a:pt x="1" y="736"/>
                  <a:pt x="0" y="733"/>
                  <a:pt x="2" y="731"/>
                </a:cubicBezTo>
                <a:cubicBezTo>
                  <a:pt x="579" y="2"/>
                  <a:pt x="579" y="2"/>
                  <a:pt x="579" y="2"/>
                </a:cubicBezTo>
                <a:cubicBezTo>
                  <a:pt x="580" y="0"/>
                  <a:pt x="583" y="0"/>
                  <a:pt x="585" y="1"/>
                </a:cubicBezTo>
                <a:cubicBezTo>
                  <a:pt x="586" y="3"/>
                  <a:pt x="587" y="5"/>
                  <a:pt x="585" y="7"/>
                </a:cubicBezTo>
                <a:cubicBezTo>
                  <a:pt x="8" y="736"/>
                  <a:pt x="8" y="736"/>
                  <a:pt x="8" y="736"/>
                </a:cubicBezTo>
                <a:cubicBezTo>
                  <a:pt x="7" y="737"/>
                  <a:pt x="6" y="738"/>
                  <a:pt x="5" y="73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34" name="Freeform 49"/>
          <p:cNvSpPr/>
          <p:nvPr/>
        </p:nvSpPr>
        <p:spPr bwMode="auto">
          <a:xfrm>
            <a:off x="1716883" y="1048091"/>
            <a:ext cx="194072" cy="72629"/>
          </a:xfrm>
          <a:custGeom>
            <a:avLst/>
            <a:gdLst>
              <a:gd name="T0" fmla="*/ 251 w 255"/>
              <a:gd name="T1" fmla="*/ 95 h 95"/>
              <a:gd name="T2" fmla="*/ 249 w 255"/>
              <a:gd name="T3" fmla="*/ 94 h 95"/>
              <a:gd name="T4" fmla="*/ 3 w 255"/>
              <a:gd name="T5" fmla="*/ 8 h 95"/>
              <a:gd name="T6" fmla="*/ 1 w 255"/>
              <a:gd name="T7" fmla="*/ 3 h 95"/>
              <a:gd name="T8" fmla="*/ 6 w 255"/>
              <a:gd name="T9" fmla="*/ 1 h 95"/>
              <a:gd name="T10" fmla="*/ 252 w 255"/>
              <a:gd name="T11" fmla="*/ 87 h 95"/>
              <a:gd name="T12" fmla="*/ 254 w 255"/>
              <a:gd name="T13" fmla="*/ 92 h 95"/>
              <a:gd name="T14" fmla="*/ 251 w 255"/>
              <a:gd name="T15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5" h="95">
                <a:moveTo>
                  <a:pt x="251" y="95"/>
                </a:moveTo>
                <a:cubicBezTo>
                  <a:pt x="250" y="95"/>
                  <a:pt x="250" y="95"/>
                  <a:pt x="249" y="94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5"/>
                  <a:pt x="1" y="3"/>
                </a:cubicBezTo>
                <a:cubicBezTo>
                  <a:pt x="1" y="1"/>
                  <a:pt x="4" y="0"/>
                  <a:pt x="6" y="1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54" y="88"/>
                  <a:pt x="255" y="90"/>
                  <a:pt x="254" y="92"/>
                </a:cubicBezTo>
                <a:cubicBezTo>
                  <a:pt x="254" y="94"/>
                  <a:pt x="252" y="95"/>
                  <a:pt x="251" y="9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35" name="Freeform 50"/>
          <p:cNvSpPr/>
          <p:nvPr/>
        </p:nvSpPr>
        <p:spPr bwMode="auto">
          <a:xfrm>
            <a:off x="1716883" y="1113576"/>
            <a:ext cx="194072" cy="731044"/>
          </a:xfrm>
          <a:custGeom>
            <a:avLst/>
            <a:gdLst>
              <a:gd name="T0" fmla="*/ 5 w 255"/>
              <a:gd name="T1" fmla="*/ 960 h 960"/>
              <a:gd name="T2" fmla="*/ 4 w 255"/>
              <a:gd name="T3" fmla="*/ 960 h 960"/>
              <a:gd name="T4" fmla="*/ 1 w 255"/>
              <a:gd name="T5" fmla="*/ 955 h 960"/>
              <a:gd name="T6" fmla="*/ 247 w 255"/>
              <a:gd name="T7" fmla="*/ 4 h 960"/>
              <a:gd name="T8" fmla="*/ 252 w 255"/>
              <a:gd name="T9" fmla="*/ 1 h 960"/>
              <a:gd name="T10" fmla="*/ 255 w 255"/>
              <a:gd name="T11" fmla="*/ 6 h 960"/>
              <a:gd name="T12" fmla="*/ 9 w 255"/>
              <a:gd name="T13" fmla="*/ 957 h 960"/>
              <a:gd name="T14" fmla="*/ 5 w 255"/>
              <a:gd name="T1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5" h="960">
                <a:moveTo>
                  <a:pt x="5" y="960"/>
                </a:moveTo>
                <a:cubicBezTo>
                  <a:pt x="4" y="960"/>
                  <a:pt x="4" y="960"/>
                  <a:pt x="4" y="960"/>
                </a:cubicBezTo>
                <a:cubicBezTo>
                  <a:pt x="2" y="960"/>
                  <a:pt x="0" y="957"/>
                  <a:pt x="1" y="955"/>
                </a:cubicBezTo>
                <a:cubicBezTo>
                  <a:pt x="247" y="4"/>
                  <a:pt x="247" y="4"/>
                  <a:pt x="247" y="4"/>
                </a:cubicBezTo>
                <a:cubicBezTo>
                  <a:pt x="247" y="1"/>
                  <a:pt x="250" y="0"/>
                  <a:pt x="252" y="1"/>
                </a:cubicBezTo>
                <a:cubicBezTo>
                  <a:pt x="254" y="1"/>
                  <a:pt x="255" y="3"/>
                  <a:pt x="255" y="6"/>
                </a:cubicBezTo>
                <a:cubicBezTo>
                  <a:pt x="9" y="957"/>
                  <a:pt x="9" y="957"/>
                  <a:pt x="9" y="957"/>
                </a:cubicBezTo>
                <a:cubicBezTo>
                  <a:pt x="8" y="959"/>
                  <a:pt x="6" y="960"/>
                  <a:pt x="5" y="96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36" name="Freeform 51"/>
          <p:cNvSpPr/>
          <p:nvPr/>
        </p:nvSpPr>
        <p:spPr bwMode="auto">
          <a:xfrm>
            <a:off x="1905002" y="734957"/>
            <a:ext cx="500063" cy="385763"/>
          </a:xfrm>
          <a:custGeom>
            <a:avLst/>
            <a:gdLst>
              <a:gd name="T0" fmla="*/ 5 w 658"/>
              <a:gd name="T1" fmla="*/ 506 h 506"/>
              <a:gd name="T2" fmla="*/ 1 w 658"/>
              <a:gd name="T3" fmla="*/ 504 h 506"/>
              <a:gd name="T4" fmla="*/ 2 w 658"/>
              <a:gd name="T5" fmla="*/ 498 h 506"/>
              <a:gd name="T6" fmla="*/ 651 w 658"/>
              <a:gd name="T7" fmla="*/ 1 h 506"/>
              <a:gd name="T8" fmla="*/ 656 w 658"/>
              <a:gd name="T9" fmla="*/ 2 h 506"/>
              <a:gd name="T10" fmla="*/ 656 w 658"/>
              <a:gd name="T11" fmla="*/ 8 h 506"/>
              <a:gd name="T12" fmla="*/ 7 w 658"/>
              <a:gd name="T13" fmla="*/ 505 h 506"/>
              <a:gd name="T14" fmla="*/ 5 w 658"/>
              <a:gd name="T15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8" h="506">
                <a:moveTo>
                  <a:pt x="5" y="506"/>
                </a:moveTo>
                <a:cubicBezTo>
                  <a:pt x="3" y="506"/>
                  <a:pt x="2" y="505"/>
                  <a:pt x="1" y="504"/>
                </a:cubicBezTo>
                <a:cubicBezTo>
                  <a:pt x="0" y="502"/>
                  <a:pt x="0" y="500"/>
                  <a:pt x="2" y="498"/>
                </a:cubicBezTo>
                <a:cubicBezTo>
                  <a:pt x="651" y="1"/>
                  <a:pt x="651" y="1"/>
                  <a:pt x="651" y="1"/>
                </a:cubicBezTo>
                <a:cubicBezTo>
                  <a:pt x="653" y="0"/>
                  <a:pt x="655" y="0"/>
                  <a:pt x="656" y="2"/>
                </a:cubicBezTo>
                <a:cubicBezTo>
                  <a:pt x="658" y="4"/>
                  <a:pt x="657" y="6"/>
                  <a:pt x="656" y="8"/>
                </a:cubicBezTo>
                <a:cubicBezTo>
                  <a:pt x="7" y="505"/>
                  <a:pt x="7" y="505"/>
                  <a:pt x="7" y="505"/>
                </a:cubicBezTo>
                <a:cubicBezTo>
                  <a:pt x="6" y="505"/>
                  <a:pt x="6" y="506"/>
                  <a:pt x="5" y="50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37" name="Freeform 52"/>
          <p:cNvSpPr/>
          <p:nvPr/>
        </p:nvSpPr>
        <p:spPr bwMode="auto">
          <a:xfrm>
            <a:off x="1716883" y="734957"/>
            <a:ext cx="688181" cy="320279"/>
          </a:xfrm>
          <a:custGeom>
            <a:avLst/>
            <a:gdLst>
              <a:gd name="T0" fmla="*/ 4 w 904"/>
              <a:gd name="T1" fmla="*/ 420 h 420"/>
              <a:gd name="T2" fmla="*/ 1 w 904"/>
              <a:gd name="T3" fmla="*/ 417 h 420"/>
              <a:gd name="T4" fmla="*/ 3 w 904"/>
              <a:gd name="T5" fmla="*/ 412 h 420"/>
              <a:gd name="T6" fmla="*/ 898 w 904"/>
              <a:gd name="T7" fmla="*/ 1 h 420"/>
              <a:gd name="T8" fmla="*/ 903 w 904"/>
              <a:gd name="T9" fmla="*/ 3 h 420"/>
              <a:gd name="T10" fmla="*/ 901 w 904"/>
              <a:gd name="T11" fmla="*/ 8 h 420"/>
              <a:gd name="T12" fmla="*/ 6 w 904"/>
              <a:gd name="T13" fmla="*/ 419 h 420"/>
              <a:gd name="T14" fmla="*/ 4 w 904"/>
              <a:gd name="T15" fmla="*/ 42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4" h="420">
                <a:moveTo>
                  <a:pt x="4" y="420"/>
                </a:moveTo>
                <a:cubicBezTo>
                  <a:pt x="3" y="420"/>
                  <a:pt x="2" y="419"/>
                  <a:pt x="1" y="417"/>
                </a:cubicBezTo>
                <a:cubicBezTo>
                  <a:pt x="0" y="415"/>
                  <a:pt x="1" y="413"/>
                  <a:pt x="3" y="412"/>
                </a:cubicBezTo>
                <a:cubicBezTo>
                  <a:pt x="898" y="1"/>
                  <a:pt x="898" y="1"/>
                  <a:pt x="898" y="1"/>
                </a:cubicBezTo>
                <a:cubicBezTo>
                  <a:pt x="900" y="0"/>
                  <a:pt x="902" y="1"/>
                  <a:pt x="903" y="3"/>
                </a:cubicBezTo>
                <a:cubicBezTo>
                  <a:pt x="904" y="5"/>
                  <a:pt x="903" y="7"/>
                  <a:pt x="901" y="8"/>
                </a:cubicBezTo>
                <a:cubicBezTo>
                  <a:pt x="6" y="419"/>
                  <a:pt x="6" y="419"/>
                  <a:pt x="6" y="419"/>
                </a:cubicBezTo>
                <a:cubicBezTo>
                  <a:pt x="6" y="420"/>
                  <a:pt x="5" y="420"/>
                  <a:pt x="4" y="42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38" name="Freeform 53"/>
          <p:cNvSpPr/>
          <p:nvPr/>
        </p:nvSpPr>
        <p:spPr bwMode="auto">
          <a:xfrm>
            <a:off x="444105" y="1169535"/>
            <a:ext cx="859631" cy="382191"/>
          </a:xfrm>
          <a:custGeom>
            <a:avLst/>
            <a:gdLst>
              <a:gd name="T0" fmla="*/ 5 w 1130"/>
              <a:gd name="T1" fmla="*/ 501 h 501"/>
              <a:gd name="T2" fmla="*/ 1 w 1130"/>
              <a:gd name="T3" fmla="*/ 499 h 501"/>
              <a:gd name="T4" fmla="*/ 3 w 1130"/>
              <a:gd name="T5" fmla="*/ 494 h 501"/>
              <a:gd name="T6" fmla="*/ 1124 w 1130"/>
              <a:gd name="T7" fmla="*/ 1 h 501"/>
              <a:gd name="T8" fmla="*/ 1129 w 1130"/>
              <a:gd name="T9" fmla="*/ 3 h 501"/>
              <a:gd name="T10" fmla="*/ 1127 w 1130"/>
              <a:gd name="T11" fmla="*/ 8 h 501"/>
              <a:gd name="T12" fmla="*/ 6 w 1130"/>
              <a:gd name="T13" fmla="*/ 501 h 501"/>
              <a:gd name="T14" fmla="*/ 5 w 1130"/>
              <a:gd name="T15" fmla="*/ 501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0" h="501">
                <a:moveTo>
                  <a:pt x="5" y="501"/>
                </a:moveTo>
                <a:cubicBezTo>
                  <a:pt x="3" y="501"/>
                  <a:pt x="2" y="501"/>
                  <a:pt x="1" y="499"/>
                </a:cubicBezTo>
                <a:cubicBezTo>
                  <a:pt x="0" y="497"/>
                  <a:pt x="1" y="495"/>
                  <a:pt x="3" y="494"/>
                </a:cubicBezTo>
                <a:cubicBezTo>
                  <a:pt x="1124" y="1"/>
                  <a:pt x="1124" y="1"/>
                  <a:pt x="1124" y="1"/>
                </a:cubicBezTo>
                <a:cubicBezTo>
                  <a:pt x="1126" y="0"/>
                  <a:pt x="1128" y="1"/>
                  <a:pt x="1129" y="3"/>
                </a:cubicBezTo>
                <a:cubicBezTo>
                  <a:pt x="1130" y="5"/>
                  <a:pt x="1129" y="7"/>
                  <a:pt x="1127" y="8"/>
                </a:cubicBezTo>
                <a:cubicBezTo>
                  <a:pt x="6" y="501"/>
                  <a:pt x="6" y="501"/>
                  <a:pt x="6" y="501"/>
                </a:cubicBezTo>
                <a:cubicBezTo>
                  <a:pt x="6" y="501"/>
                  <a:pt x="5" y="501"/>
                  <a:pt x="5" y="50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39" name="Freeform 115"/>
          <p:cNvSpPr/>
          <p:nvPr/>
        </p:nvSpPr>
        <p:spPr bwMode="auto">
          <a:xfrm>
            <a:off x="148830" y="1411232"/>
            <a:ext cx="90488" cy="90488"/>
          </a:xfrm>
          <a:custGeom>
            <a:avLst/>
            <a:gdLst>
              <a:gd name="T0" fmla="*/ 87 w 119"/>
              <a:gd name="T1" fmla="*/ 15 h 119"/>
              <a:gd name="T2" fmla="*/ 104 w 119"/>
              <a:gd name="T3" fmla="*/ 87 h 119"/>
              <a:gd name="T4" fmla="*/ 32 w 119"/>
              <a:gd name="T5" fmla="*/ 104 h 119"/>
              <a:gd name="T6" fmla="*/ 15 w 119"/>
              <a:gd name="T7" fmla="*/ 32 h 119"/>
              <a:gd name="T8" fmla="*/ 87 w 119"/>
              <a:gd name="T9" fmla="*/ 1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119">
                <a:moveTo>
                  <a:pt x="87" y="15"/>
                </a:moveTo>
                <a:cubicBezTo>
                  <a:pt x="112" y="30"/>
                  <a:pt x="119" y="63"/>
                  <a:pt x="104" y="87"/>
                </a:cubicBezTo>
                <a:cubicBezTo>
                  <a:pt x="89" y="112"/>
                  <a:pt x="56" y="119"/>
                  <a:pt x="32" y="104"/>
                </a:cubicBezTo>
                <a:cubicBezTo>
                  <a:pt x="7" y="88"/>
                  <a:pt x="0" y="56"/>
                  <a:pt x="15" y="32"/>
                </a:cubicBezTo>
                <a:cubicBezTo>
                  <a:pt x="31" y="7"/>
                  <a:pt x="63" y="0"/>
                  <a:pt x="87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40" name="Freeform 117"/>
          <p:cNvSpPr/>
          <p:nvPr/>
        </p:nvSpPr>
        <p:spPr bwMode="auto">
          <a:xfrm>
            <a:off x="298849" y="2000591"/>
            <a:ext cx="54769" cy="54769"/>
          </a:xfrm>
          <a:custGeom>
            <a:avLst/>
            <a:gdLst>
              <a:gd name="T0" fmla="*/ 52 w 72"/>
              <a:gd name="T1" fmla="*/ 10 h 72"/>
              <a:gd name="T2" fmla="*/ 62 w 72"/>
              <a:gd name="T3" fmla="*/ 53 h 72"/>
              <a:gd name="T4" fmla="*/ 19 w 72"/>
              <a:gd name="T5" fmla="*/ 63 h 72"/>
              <a:gd name="T6" fmla="*/ 9 w 72"/>
              <a:gd name="T7" fmla="*/ 20 h 72"/>
              <a:gd name="T8" fmla="*/ 52 w 72"/>
              <a:gd name="T9" fmla="*/ 1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72">
                <a:moveTo>
                  <a:pt x="52" y="10"/>
                </a:moveTo>
                <a:cubicBezTo>
                  <a:pt x="67" y="19"/>
                  <a:pt x="72" y="38"/>
                  <a:pt x="62" y="53"/>
                </a:cubicBezTo>
                <a:cubicBezTo>
                  <a:pt x="53" y="68"/>
                  <a:pt x="34" y="72"/>
                  <a:pt x="19" y="63"/>
                </a:cubicBezTo>
                <a:cubicBezTo>
                  <a:pt x="4" y="54"/>
                  <a:pt x="0" y="34"/>
                  <a:pt x="9" y="20"/>
                </a:cubicBezTo>
                <a:cubicBezTo>
                  <a:pt x="18" y="5"/>
                  <a:pt x="38" y="0"/>
                  <a:pt x="52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41" name="Freeform 118"/>
          <p:cNvSpPr/>
          <p:nvPr/>
        </p:nvSpPr>
        <p:spPr bwMode="auto">
          <a:xfrm>
            <a:off x="421483" y="1523151"/>
            <a:ext cx="53579" cy="54769"/>
          </a:xfrm>
          <a:custGeom>
            <a:avLst/>
            <a:gdLst>
              <a:gd name="T0" fmla="*/ 52 w 71"/>
              <a:gd name="T1" fmla="*/ 9 h 72"/>
              <a:gd name="T2" fmla="*/ 62 w 71"/>
              <a:gd name="T3" fmla="*/ 53 h 72"/>
              <a:gd name="T4" fmla="*/ 19 w 71"/>
              <a:gd name="T5" fmla="*/ 63 h 72"/>
              <a:gd name="T6" fmla="*/ 9 w 71"/>
              <a:gd name="T7" fmla="*/ 19 h 72"/>
              <a:gd name="T8" fmla="*/ 52 w 71"/>
              <a:gd name="T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72">
                <a:moveTo>
                  <a:pt x="52" y="9"/>
                </a:moveTo>
                <a:cubicBezTo>
                  <a:pt x="67" y="19"/>
                  <a:pt x="71" y="38"/>
                  <a:pt x="62" y="53"/>
                </a:cubicBezTo>
                <a:cubicBezTo>
                  <a:pt x="53" y="67"/>
                  <a:pt x="33" y="72"/>
                  <a:pt x="19" y="63"/>
                </a:cubicBezTo>
                <a:cubicBezTo>
                  <a:pt x="4" y="53"/>
                  <a:pt x="0" y="34"/>
                  <a:pt x="9" y="19"/>
                </a:cubicBezTo>
                <a:cubicBezTo>
                  <a:pt x="18" y="5"/>
                  <a:pt x="37" y="0"/>
                  <a:pt x="52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42" name="Freeform 119"/>
          <p:cNvSpPr/>
          <p:nvPr/>
        </p:nvSpPr>
        <p:spPr bwMode="auto">
          <a:xfrm>
            <a:off x="882255" y="1124291"/>
            <a:ext cx="54769" cy="54769"/>
          </a:xfrm>
          <a:custGeom>
            <a:avLst/>
            <a:gdLst>
              <a:gd name="T0" fmla="*/ 52 w 72"/>
              <a:gd name="T1" fmla="*/ 9 h 72"/>
              <a:gd name="T2" fmla="*/ 62 w 72"/>
              <a:gd name="T3" fmla="*/ 52 h 72"/>
              <a:gd name="T4" fmla="*/ 19 w 72"/>
              <a:gd name="T5" fmla="*/ 62 h 72"/>
              <a:gd name="T6" fmla="*/ 9 w 72"/>
              <a:gd name="T7" fmla="*/ 19 h 72"/>
              <a:gd name="T8" fmla="*/ 52 w 72"/>
              <a:gd name="T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72">
                <a:moveTo>
                  <a:pt x="52" y="9"/>
                </a:moveTo>
                <a:cubicBezTo>
                  <a:pt x="67" y="18"/>
                  <a:pt x="72" y="38"/>
                  <a:pt x="62" y="52"/>
                </a:cubicBezTo>
                <a:cubicBezTo>
                  <a:pt x="53" y="67"/>
                  <a:pt x="34" y="72"/>
                  <a:pt x="19" y="62"/>
                </a:cubicBezTo>
                <a:cubicBezTo>
                  <a:pt x="4" y="53"/>
                  <a:pt x="0" y="34"/>
                  <a:pt x="9" y="19"/>
                </a:cubicBezTo>
                <a:cubicBezTo>
                  <a:pt x="18" y="4"/>
                  <a:pt x="38" y="0"/>
                  <a:pt x="52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43" name="Freeform 120"/>
          <p:cNvSpPr/>
          <p:nvPr/>
        </p:nvSpPr>
        <p:spPr bwMode="auto">
          <a:xfrm>
            <a:off x="413149" y="763532"/>
            <a:ext cx="126206" cy="125015"/>
          </a:xfrm>
          <a:custGeom>
            <a:avLst/>
            <a:gdLst>
              <a:gd name="T0" fmla="*/ 121 w 165"/>
              <a:gd name="T1" fmla="*/ 21 h 164"/>
              <a:gd name="T2" fmla="*/ 144 w 165"/>
              <a:gd name="T3" fmla="*/ 120 h 164"/>
              <a:gd name="T4" fmla="*/ 44 w 165"/>
              <a:gd name="T5" fmla="*/ 143 h 164"/>
              <a:gd name="T6" fmla="*/ 21 w 165"/>
              <a:gd name="T7" fmla="*/ 44 h 164"/>
              <a:gd name="T8" fmla="*/ 121 w 165"/>
              <a:gd name="T9" fmla="*/ 2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4">
                <a:moveTo>
                  <a:pt x="121" y="21"/>
                </a:moveTo>
                <a:cubicBezTo>
                  <a:pt x="155" y="42"/>
                  <a:pt x="165" y="87"/>
                  <a:pt x="144" y="120"/>
                </a:cubicBezTo>
                <a:cubicBezTo>
                  <a:pt x="123" y="154"/>
                  <a:pt x="78" y="164"/>
                  <a:pt x="44" y="143"/>
                </a:cubicBezTo>
                <a:cubicBezTo>
                  <a:pt x="11" y="122"/>
                  <a:pt x="0" y="77"/>
                  <a:pt x="21" y="44"/>
                </a:cubicBezTo>
                <a:cubicBezTo>
                  <a:pt x="43" y="10"/>
                  <a:pt x="87" y="0"/>
                  <a:pt x="121" y="2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44" name="Freeform 121"/>
          <p:cNvSpPr/>
          <p:nvPr/>
        </p:nvSpPr>
        <p:spPr bwMode="auto">
          <a:xfrm>
            <a:off x="1256111" y="1136198"/>
            <a:ext cx="88106" cy="88106"/>
          </a:xfrm>
          <a:custGeom>
            <a:avLst/>
            <a:gdLst>
              <a:gd name="T0" fmla="*/ 85 w 116"/>
              <a:gd name="T1" fmla="*/ 15 h 116"/>
              <a:gd name="T2" fmla="*/ 101 w 116"/>
              <a:gd name="T3" fmla="*/ 85 h 116"/>
              <a:gd name="T4" fmla="*/ 31 w 116"/>
              <a:gd name="T5" fmla="*/ 101 h 116"/>
              <a:gd name="T6" fmla="*/ 15 w 116"/>
              <a:gd name="T7" fmla="*/ 31 h 116"/>
              <a:gd name="T8" fmla="*/ 85 w 116"/>
              <a:gd name="T9" fmla="*/ 1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6">
                <a:moveTo>
                  <a:pt x="85" y="15"/>
                </a:moveTo>
                <a:cubicBezTo>
                  <a:pt x="109" y="29"/>
                  <a:pt x="116" y="61"/>
                  <a:pt x="101" y="85"/>
                </a:cubicBezTo>
                <a:cubicBezTo>
                  <a:pt x="86" y="108"/>
                  <a:pt x="55" y="116"/>
                  <a:pt x="31" y="101"/>
                </a:cubicBezTo>
                <a:cubicBezTo>
                  <a:pt x="7" y="86"/>
                  <a:pt x="0" y="54"/>
                  <a:pt x="15" y="31"/>
                </a:cubicBezTo>
                <a:cubicBezTo>
                  <a:pt x="30" y="7"/>
                  <a:pt x="61" y="0"/>
                  <a:pt x="85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45" name="Freeform 122"/>
          <p:cNvSpPr/>
          <p:nvPr/>
        </p:nvSpPr>
        <p:spPr bwMode="auto">
          <a:xfrm>
            <a:off x="2351486" y="688523"/>
            <a:ext cx="88106" cy="88106"/>
          </a:xfrm>
          <a:custGeom>
            <a:avLst/>
            <a:gdLst>
              <a:gd name="T0" fmla="*/ 85 w 116"/>
              <a:gd name="T1" fmla="*/ 15 h 116"/>
              <a:gd name="T2" fmla="*/ 101 w 116"/>
              <a:gd name="T3" fmla="*/ 85 h 116"/>
              <a:gd name="T4" fmla="*/ 31 w 116"/>
              <a:gd name="T5" fmla="*/ 101 h 116"/>
              <a:gd name="T6" fmla="*/ 15 w 116"/>
              <a:gd name="T7" fmla="*/ 31 h 116"/>
              <a:gd name="T8" fmla="*/ 85 w 116"/>
              <a:gd name="T9" fmla="*/ 1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6">
                <a:moveTo>
                  <a:pt x="85" y="15"/>
                </a:moveTo>
                <a:cubicBezTo>
                  <a:pt x="109" y="30"/>
                  <a:pt x="116" y="62"/>
                  <a:pt x="101" y="85"/>
                </a:cubicBezTo>
                <a:cubicBezTo>
                  <a:pt x="86" y="109"/>
                  <a:pt x="55" y="116"/>
                  <a:pt x="31" y="101"/>
                </a:cubicBezTo>
                <a:cubicBezTo>
                  <a:pt x="7" y="87"/>
                  <a:pt x="0" y="55"/>
                  <a:pt x="15" y="31"/>
                </a:cubicBezTo>
                <a:cubicBezTo>
                  <a:pt x="30" y="8"/>
                  <a:pt x="61" y="0"/>
                  <a:pt x="85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46" name="Freeform 123"/>
          <p:cNvSpPr/>
          <p:nvPr/>
        </p:nvSpPr>
        <p:spPr bwMode="auto">
          <a:xfrm>
            <a:off x="1269208" y="1548154"/>
            <a:ext cx="54769" cy="54769"/>
          </a:xfrm>
          <a:custGeom>
            <a:avLst/>
            <a:gdLst>
              <a:gd name="T0" fmla="*/ 52 w 71"/>
              <a:gd name="T1" fmla="*/ 10 h 72"/>
              <a:gd name="T2" fmla="*/ 62 w 71"/>
              <a:gd name="T3" fmla="*/ 53 h 72"/>
              <a:gd name="T4" fmla="*/ 19 w 71"/>
              <a:gd name="T5" fmla="*/ 63 h 72"/>
              <a:gd name="T6" fmla="*/ 9 w 71"/>
              <a:gd name="T7" fmla="*/ 20 h 72"/>
              <a:gd name="T8" fmla="*/ 52 w 71"/>
              <a:gd name="T9" fmla="*/ 1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72">
                <a:moveTo>
                  <a:pt x="52" y="10"/>
                </a:moveTo>
                <a:cubicBezTo>
                  <a:pt x="67" y="19"/>
                  <a:pt x="71" y="38"/>
                  <a:pt x="62" y="53"/>
                </a:cubicBezTo>
                <a:cubicBezTo>
                  <a:pt x="53" y="68"/>
                  <a:pt x="34" y="72"/>
                  <a:pt x="19" y="63"/>
                </a:cubicBezTo>
                <a:cubicBezTo>
                  <a:pt x="4" y="54"/>
                  <a:pt x="0" y="34"/>
                  <a:pt x="9" y="20"/>
                </a:cubicBezTo>
                <a:cubicBezTo>
                  <a:pt x="18" y="5"/>
                  <a:pt x="38" y="0"/>
                  <a:pt x="52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47" name="Freeform 124"/>
          <p:cNvSpPr/>
          <p:nvPr/>
        </p:nvSpPr>
        <p:spPr bwMode="auto">
          <a:xfrm>
            <a:off x="1672830" y="1794614"/>
            <a:ext cx="94060" cy="94059"/>
          </a:xfrm>
          <a:custGeom>
            <a:avLst/>
            <a:gdLst>
              <a:gd name="T0" fmla="*/ 91 w 124"/>
              <a:gd name="T1" fmla="*/ 16 h 123"/>
              <a:gd name="T2" fmla="*/ 108 w 124"/>
              <a:gd name="T3" fmla="*/ 90 h 123"/>
              <a:gd name="T4" fmla="*/ 33 w 124"/>
              <a:gd name="T5" fmla="*/ 107 h 123"/>
              <a:gd name="T6" fmla="*/ 16 w 124"/>
              <a:gd name="T7" fmla="*/ 33 h 123"/>
              <a:gd name="T8" fmla="*/ 91 w 124"/>
              <a:gd name="T9" fmla="*/ 1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" h="123">
                <a:moveTo>
                  <a:pt x="91" y="16"/>
                </a:moveTo>
                <a:cubicBezTo>
                  <a:pt x="116" y="32"/>
                  <a:pt x="124" y="65"/>
                  <a:pt x="108" y="90"/>
                </a:cubicBezTo>
                <a:cubicBezTo>
                  <a:pt x="92" y="116"/>
                  <a:pt x="59" y="123"/>
                  <a:pt x="33" y="107"/>
                </a:cubicBezTo>
                <a:cubicBezTo>
                  <a:pt x="8" y="91"/>
                  <a:pt x="0" y="58"/>
                  <a:pt x="16" y="33"/>
                </a:cubicBezTo>
                <a:cubicBezTo>
                  <a:pt x="32" y="7"/>
                  <a:pt x="65" y="0"/>
                  <a:pt x="91" y="1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48" name="Freeform 125"/>
          <p:cNvSpPr/>
          <p:nvPr/>
        </p:nvSpPr>
        <p:spPr bwMode="auto">
          <a:xfrm>
            <a:off x="1877618" y="1087382"/>
            <a:ext cx="55960" cy="57150"/>
          </a:xfrm>
          <a:custGeom>
            <a:avLst/>
            <a:gdLst>
              <a:gd name="T0" fmla="*/ 54 w 74"/>
              <a:gd name="T1" fmla="*/ 10 h 75"/>
              <a:gd name="T2" fmla="*/ 65 w 74"/>
              <a:gd name="T3" fmla="*/ 55 h 75"/>
              <a:gd name="T4" fmla="*/ 20 w 74"/>
              <a:gd name="T5" fmla="*/ 65 h 75"/>
              <a:gd name="T6" fmla="*/ 9 w 74"/>
              <a:gd name="T7" fmla="*/ 20 h 75"/>
              <a:gd name="T8" fmla="*/ 54 w 74"/>
              <a:gd name="T9" fmla="*/ 1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5">
                <a:moveTo>
                  <a:pt x="54" y="10"/>
                </a:moveTo>
                <a:cubicBezTo>
                  <a:pt x="70" y="20"/>
                  <a:pt x="74" y="40"/>
                  <a:pt x="65" y="55"/>
                </a:cubicBezTo>
                <a:cubicBezTo>
                  <a:pt x="55" y="70"/>
                  <a:pt x="35" y="75"/>
                  <a:pt x="20" y="65"/>
                </a:cubicBezTo>
                <a:cubicBezTo>
                  <a:pt x="4" y="56"/>
                  <a:pt x="0" y="36"/>
                  <a:pt x="9" y="20"/>
                </a:cubicBezTo>
                <a:cubicBezTo>
                  <a:pt x="19" y="5"/>
                  <a:pt x="39" y="0"/>
                  <a:pt x="54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49" name="Freeform 126"/>
          <p:cNvSpPr/>
          <p:nvPr/>
        </p:nvSpPr>
        <p:spPr bwMode="auto">
          <a:xfrm>
            <a:off x="1502570" y="589701"/>
            <a:ext cx="55960" cy="55959"/>
          </a:xfrm>
          <a:custGeom>
            <a:avLst/>
            <a:gdLst>
              <a:gd name="T0" fmla="*/ 54 w 74"/>
              <a:gd name="T1" fmla="*/ 9 h 74"/>
              <a:gd name="T2" fmla="*/ 65 w 74"/>
              <a:gd name="T3" fmla="*/ 54 h 74"/>
              <a:gd name="T4" fmla="*/ 20 w 74"/>
              <a:gd name="T5" fmla="*/ 65 h 74"/>
              <a:gd name="T6" fmla="*/ 9 w 74"/>
              <a:gd name="T7" fmla="*/ 20 h 74"/>
              <a:gd name="T8" fmla="*/ 54 w 74"/>
              <a:gd name="T9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4">
                <a:moveTo>
                  <a:pt x="54" y="9"/>
                </a:moveTo>
                <a:cubicBezTo>
                  <a:pt x="70" y="19"/>
                  <a:pt x="74" y="39"/>
                  <a:pt x="65" y="54"/>
                </a:cubicBezTo>
                <a:cubicBezTo>
                  <a:pt x="55" y="70"/>
                  <a:pt x="35" y="74"/>
                  <a:pt x="20" y="65"/>
                </a:cubicBezTo>
                <a:cubicBezTo>
                  <a:pt x="4" y="55"/>
                  <a:pt x="0" y="35"/>
                  <a:pt x="9" y="20"/>
                </a:cubicBezTo>
                <a:cubicBezTo>
                  <a:pt x="19" y="4"/>
                  <a:pt x="39" y="0"/>
                  <a:pt x="54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50" name="Freeform 127"/>
          <p:cNvSpPr/>
          <p:nvPr/>
        </p:nvSpPr>
        <p:spPr bwMode="auto">
          <a:xfrm>
            <a:off x="1481139" y="158695"/>
            <a:ext cx="57150" cy="55959"/>
          </a:xfrm>
          <a:custGeom>
            <a:avLst/>
            <a:gdLst>
              <a:gd name="T0" fmla="*/ 54 w 74"/>
              <a:gd name="T1" fmla="*/ 9 h 74"/>
              <a:gd name="T2" fmla="*/ 65 w 74"/>
              <a:gd name="T3" fmla="*/ 54 h 74"/>
              <a:gd name="T4" fmla="*/ 20 w 74"/>
              <a:gd name="T5" fmla="*/ 65 h 74"/>
              <a:gd name="T6" fmla="*/ 9 w 74"/>
              <a:gd name="T7" fmla="*/ 20 h 74"/>
              <a:gd name="T8" fmla="*/ 54 w 74"/>
              <a:gd name="T9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4">
                <a:moveTo>
                  <a:pt x="54" y="9"/>
                </a:moveTo>
                <a:cubicBezTo>
                  <a:pt x="70" y="19"/>
                  <a:pt x="74" y="39"/>
                  <a:pt x="65" y="54"/>
                </a:cubicBezTo>
                <a:cubicBezTo>
                  <a:pt x="55" y="70"/>
                  <a:pt x="35" y="74"/>
                  <a:pt x="20" y="65"/>
                </a:cubicBezTo>
                <a:cubicBezTo>
                  <a:pt x="4" y="55"/>
                  <a:pt x="0" y="35"/>
                  <a:pt x="9" y="20"/>
                </a:cubicBezTo>
                <a:cubicBezTo>
                  <a:pt x="19" y="4"/>
                  <a:pt x="39" y="0"/>
                  <a:pt x="54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51" name="Freeform 130"/>
          <p:cNvSpPr/>
          <p:nvPr/>
        </p:nvSpPr>
        <p:spPr bwMode="auto">
          <a:xfrm>
            <a:off x="2622949" y="176554"/>
            <a:ext cx="57150" cy="57150"/>
          </a:xfrm>
          <a:custGeom>
            <a:avLst/>
            <a:gdLst>
              <a:gd name="T0" fmla="*/ 55 w 75"/>
              <a:gd name="T1" fmla="*/ 10 h 75"/>
              <a:gd name="T2" fmla="*/ 66 w 75"/>
              <a:gd name="T3" fmla="*/ 55 h 75"/>
              <a:gd name="T4" fmla="*/ 20 w 75"/>
              <a:gd name="T5" fmla="*/ 65 h 75"/>
              <a:gd name="T6" fmla="*/ 10 w 75"/>
              <a:gd name="T7" fmla="*/ 20 h 75"/>
              <a:gd name="T8" fmla="*/ 55 w 75"/>
              <a:gd name="T9" fmla="*/ 1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75">
                <a:moveTo>
                  <a:pt x="55" y="10"/>
                </a:moveTo>
                <a:cubicBezTo>
                  <a:pt x="71" y="19"/>
                  <a:pt x="75" y="39"/>
                  <a:pt x="66" y="55"/>
                </a:cubicBezTo>
                <a:cubicBezTo>
                  <a:pt x="56" y="70"/>
                  <a:pt x="36" y="75"/>
                  <a:pt x="20" y="65"/>
                </a:cubicBezTo>
                <a:cubicBezTo>
                  <a:pt x="5" y="56"/>
                  <a:pt x="0" y="35"/>
                  <a:pt x="10" y="20"/>
                </a:cubicBezTo>
                <a:cubicBezTo>
                  <a:pt x="20" y="5"/>
                  <a:pt x="40" y="0"/>
                  <a:pt x="55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52" name="Freeform 132"/>
          <p:cNvSpPr/>
          <p:nvPr/>
        </p:nvSpPr>
        <p:spPr bwMode="auto">
          <a:xfrm>
            <a:off x="3368875" y="281330"/>
            <a:ext cx="52388" cy="52388"/>
          </a:xfrm>
          <a:custGeom>
            <a:avLst/>
            <a:gdLst>
              <a:gd name="T0" fmla="*/ 50 w 68"/>
              <a:gd name="T1" fmla="*/ 9 h 68"/>
              <a:gd name="T2" fmla="*/ 59 w 68"/>
              <a:gd name="T3" fmla="*/ 50 h 68"/>
              <a:gd name="T4" fmla="*/ 18 w 68"/>
              <a:gd name="T5" fmla="*/ 60 h 68"/>
              <a:gd name="T6" fmla="*/ 9 w 68"/>
              <a:gd name="T7" fmla="*/ 19 h 68"/>
              <a:gd name="T8" fmla="*/ 50 w 68"/>
              <a:gd name="T9" fmla="*/ 9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68">
                <a:moveTo>
                  <a:pt x="50" y="9"/>
                </a:moveTo>
                <a:cubicBezTo>
                  <a:pt x="64" y="18"/>
                  <a:pt x="68" y="36"/>
                  <a:pt x="59" y="50"/>
                </a:cubicBezTo>
                <a:cubicBezTo>
                  <a:pt x="50" y="64"/>
                  <a:pt x="32" y="68"/>
                  <a:pt x="18" y="60"/>
                </a:cubicBezTo>
                <a:cubicBezTo>
                  <a:pt x="4" y="51"/>
                  <a:pt x="0" y="33"/>
                  <a:pt x="9" y="19"/>
                </a:cubicBezTo>
                <a:cubicBezTo>
                  <a:pt x="17" y="5"/>
                  <a:pt x="36" y="0"/>
                  <a:pt x="50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53" name="Freeform 133"/>
          <p:cNvSpPr/>
          <p:nvPr/>
        </p:nvSpPr>
        <p:spPr bwMode="auto">
          <a:xfrm>
            <a:off x="2926558" y="831398"/>
            <a:ext cx="61913" cy="60722"/>
          </a:xfrm>
          <a:custGeom>
            <a:avLst/>
            <a:gdLst>
              <a:gd name="T0" fmla="*/ 59 w 81"/>
              <a:gd name="T1" fmla="*/ 10 h 80"/>
              <a:gd name="T2" fmla="*/ 70 w 81"/>
              <a:gd name="T3" fmla="*/ 59 h 80"/>
              <a:gd name="T4" fmla="*/ 22 w 81"/>
              <a:gd name="T5" fmla="*/ 70 h 80"/>
              <a:gd name="T6" fmla="*/ 10 w 81"/>
              <a:gd name="T7" fmla="*/ 21 h 80"/>
              <a:gd name="T8" fmla="*/ 59 w 81"/>
              <a:gd name="T9" fmla="*/ 1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80">
                <a:moveTo>
                  <a:pt x="59" y="10"/>
                </a:moveTo>
                <a:cubicBezTo>
                  <a:pt x="76" y="20"/>
                  <a:pt x="81" y="42"/>
                  <a:pt x="70" y="59"/>
                </a:cubicBezTo>
                <a:cubicBezTo>
                  <a:pt x="60" y="75"/>
                  <a:pt x="38" y="80"/>
                  <a:pt x="22" y="70"/>
                </a:cubicBezTo>
                <a:cubicBezTo>
                  <a:pt x="5" y="60"/>
                  <a:pt x="0" y="38"/>
                  <a:pt x="10" y="21"/>
                </a:cubicBezTo>
                <a:cubicBezTo>
                  <a:pt x="21" y="5"/>
                  <a:pt x="43" y="0"/>
                  <a:pt x="59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54" name="Freeform 134"/>
          <p:cNvSpPr/>
          <p:nvPr/>
        </p:nvSpPr>
        <p:spPr bwMode="auto">
          <a:xfrm>
            <a:off x="4114802" y="189651"/>
            <a:ext cx="52388" cy="52388"/>
          </a:xfrm>
          <a:custGeom>
            <a:avLst/>
            <a:gdLst>
              <a:gd name="T0" fmla="*/ 50 w 68"/>
              <a:gd name="T1" fmla="*/ 8 h 68"/>
              <a:gd name="T2" fmla="*/ 60 w 68"/>
              <a:gd name="T3" fmla="*/ 49 h 68"/>
              <a:gd name="T4" fmla="*/ 19 w 68"/>
              <a:gd name="T5" fmla="*/ 59 h 68"/>
              <a:gd name="T6" fmla="*/ 9 w 68"/>
              <a:gd name="T7" fmla="*/ 18 h 68"/>
              <a:gd name="T8" fmla="*/ 50 w 68"/>
              <a:gd name="T9" fmla="*/ 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68">
                <a:moveTo>
                  <a:pt x="50" y="8"/>
                </a:moveTo>
                <a:cubicBezTo>
                  <a:pt x="64" y="17"/>
                  <a:pt x="68" y="35"/>
                  <a:pt x="60" y="49"/>
                </a:cubicBezTo>
                <a:cubicBezTo>
                  <a:pt x="51" y="63"/>
                  <a:pt x="32" y="68"/>
                  <a:pt x="19" y="59"/>
                </a:cubicBezTo>
                <a:cubicBezTo>
                  <a:pt x="5" y="50"/>
                  <a:pt x="0" y="32"/>
                  <a:pt x="9" y="18"/>
                </a:cubicBezTo>
                <a:cubicBezTo>
                  <a:pt x="18" y="4"/>
                  <a:pt x="36" y="0"/>
                  <a:pt x="50" y="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55" name="Freeform 138"/>
          <p:cNvSpPr/>
          <p:nvPr/>
        </p:nvSpPr>
        <p:spPr bwMode="auto">
          <a:xfrm>
            <a:off x="1699024" y="1032614"/>
            <a:ext cx="44054" cy="44053"/>
          </a:xfrm>
          <a:custGeom>
            <a:avLst/>
            <a:gdLst>
              <a:gd name="T0" fmla="*/ 43 w 58"/>
              <a:gd name="T1" fmla="*/ 8 h 58"/>
              <a:gd name="T2" fmla="*/ 51 w 58"/>
              <a:gd name="T3" fmla="*/ 43 h 58"/>
              <a:gd name="T4" fmla="*/ 16 w 58"/>
              <a:gd name="T5" fmla="*/ 51 h 58"/>
              <a:gd name="T6" fmla="*/ 8 w 58"/>
              <a:gd name="T7" fmla="*/ 16 h 58"/>
              <a:gd name="T8" fmla="*/ 43 w 58"/>
              <a:gd name="T9" fmla="*/ 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58">
                <a:moveTo>
                  <a:pt x="43" y="8"/>
                </a:moveTo>
                <a:cubicBezTo>
                  <a:pt x="55" y="15"/>
                  <a:pt x="58" y="31"/>
                  <a:pt x="51" y="43"/>
                </a:cubicBezTo>
                <a:cubicBezTo>
                  <a:pt x="43" y="54"/>
                  <a:pt x="28" y="58"/>
                  <a:pt x="16" y="51"/>
                </a:cubicBezTo>
                <a:cubicBezTo>
                  <a:pt x="4" y="43"/>
                  <a:pt x="0" y="28"/>
                  <a:pt x="8" y="16"/>
                </a:cubicBezTo>
                <a:cubicBezTo>
                  <a:pt x="15" y="4"/>
                  <a:pt x="31" y="0"/>
                  <a:pt x="43" y="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56" name="Freeform 143"/>
          <p:cNvSpPr/>
          <p:nvPr/>
        </p:nvSpPr>
        <p:spPr bwMode="auto">
          <a:xfrm>
            <a:off x="4175524" y="-246459"/>
            <a:ext cx="492919" cy="492919"/>
          </a:xfrm>
          <a:custGeom>
            <a:avLst/>
            <a:gdLst>
              <a:gd name="T0" fmla="*/ 474 w 647"/>
              <a:gd name="T1" fmla="*/ 83 h 646"/>
              <a:gd name="T2" fmla="*/ 563 w 647"/>
              <a:gd name="T3" fmla="*/ 474 h 646"/>
              <a:gd name="T4" fmla="*/ 172 w 647"/>
              <a:gd name="T5" fmla="*/ 563 h 646"/>
              <a:gd name="T6" fmla="*/ 83 w 647"/>
              <a:gd name="T7" fmla="*/ 172 h 646"/>
              <a:gd name="T8" fmla="*/ 474 w 647"/>
              <a:gd name="T9" fmla="*/ 83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646">
                <a:moveTo>
                  <a:pt x="474" y="83"/>
                </a:moveTo>
                <a:cubicBezTo>
                  <a:pt x="607" y="166"/>
                  <a:pt x="647" y="341"/>
                  <a:pt x="563" y="474"/>
                </a:cubicBezTo>
                <a:cubicBezTo>
                  <a:pt x="480" y="606"/>
                  <a:pt x="305" y="646"/>
                  <a:pt x="172" y="563"/>
                </a:cubicBezTo>
                <a:cubicBezTo>
                  <a:pt x="40" y="480"/>
                  <a:pt x="0" y="305"/>
                  <a:pt x="83" y="172"/>
                </a:cubicBezTo>
                <a:cubicBezTo>
                  <a:pt x="166" y="40"/>
                  <a:pt x="341" y="0"/>
                  <a:pt x="474" y="83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 b="1"/>
          </a:p>
        </p:txBody>
      </p:sp>
      <p:sp>
        <p:nvSpPr>
          <p:cNvPr id="657" name="Freeform 158"/>
          <p:cNvSpPr/>
          <p:nvPr/>
        </p:nvSpPr>
        <p:spPr bwMode="auto">
          <a:xfrm>
            <a:off x="4300540" y="-121444"/>
            <a:ext cx="241697" cy="242888"/>
          </a:xfrm>
          <a:custGeom>
            <a:avLst/>
            <a:gdLst>
              <a:gd name="T0" fmla="*/ 232 w 317"/>
              <a:gd name="T1" fmla="*/ 41 h 318"/>
              <a:gd name="T2" fmla="*/ 276 w 317"/>
              <a:gd name="T3" fmla="*/ 233 h 318"/>
              <a:gd name="T4" fmla="*/ 84 w 317"/>
              <a:gd name="T5" fmla="*/ 277 h 318"/>
              <a:gd name="T6" fmla="*/ 41 w 317"/>
              <a:gd name="T7" fmla="*/ 85 h 318"/>
              <a:gd name="T8" fmla="*/ 232 w 317"/>
              <a:gd name="T9" fmla="*/ 41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7" h="318">
                <a:moveTo>
                  <a:pt x="232" y="41"/>
                </a:moveTo>
                <a:cubicBezTo>
                  <a:pt x="297" y="82"/>
                  <a:pt x="317" y="168"/>
                  <a:pt x="276" y="233"/>
                </a:cubicBezTo>
                <a:cubicBezTo>
                  <a:pt x="235" y="298"/>
                  <a:pt x="149" y="318"/>
                  <a:pt x="84" y="277"/>
                </a:cubicBezTo>
                <a:cubicBezTo>
                  <a:pt x="19" y="236"/>
                  <a:pt x="0" y="150"/>
                  <a:pt x="41" y="85"/>
                </a:cubicBezTo>
                <a:cubicBezTo>
                  <a:pt x="81" y="20"/>
                  <a:pt x="167" y="0"/>
                  <a:pt x="232" y="41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58" name="Freeform 5"/>
          <p:cNvSpPr/>
          <p:nvPr/>
        </p:nvSpPr>
        <p:spPr bwMode="auto">
          <a:xfrm rot="21368463">
            <a:off x="7979759" y="4730828"/>
            <a:ext cx="427435" cy="675085"/>
          </a:xfrm>
          <a:custGeom>
            <a:avLst/>
            <a:gdLst>
              <a:gd name="T0" fmla="*/ 557 w 561"/>
              <a:gd name="T1" fmla="*/ 886 h 886"/>
              <a:gd name="T2" fmla="*/ 553 w 561"/>
              <a:gd name="T3" fmla="*/ 884 h 886"/>
              <a:gd name="T4" fmla="*/ 1 w 561"/>
              <a:gd name="T5" fmla="*/ 6 h 886"/>
              <a:gd name="T6" fmla="*/ 2 w 561"/>
              <a:gd name="T7" fmla="*/ 1 h 886"/>
              <a:gd name="T8" fmla="*/ 8 w 561"/>
              <a:gd name="T9" fmla="*/ 2 h 886"/>
              <a:gd name="T10" fmla="*/ 560 w 561"/>
              <a:gd name="T11" fmla="*/ 880 h 886"/>
              <a:gd name="T12" fmla="*/ 559 w 561"/>
              <a:gd name="T13" fmla="*/ 886 h 886"/>
              <a:gd name="T14" fmla="*/ 557 w 561"/>
              <a:gd name="T15" fmla="*/ 886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61" h="886">
                <a:moveTo>
                  <a:pt x="557" y="886"/>
                </a:moveTo>
                <a:cubicBezTo>
                  <a:pt x="555" y="886"/>
                  <a:pt x="554" y="886"/>
                  <a:pt x="553" y="884"/>
                </a:cubicBezTo>
                <a:cubicBezTo>
                  <a:pt x="1" y="6"/>
                  <a:pt x="1" y="6"/>
                  <a:pt x="1" y="6"/>
                </a:cubicBezTo>
                <a:cubicBezTo>
                  <a:pt x="0" y="5"/>
                  <a:pt x="1" y="2"/>
                  <a:pt x="2" y="1"/>
                </a:cubicBezTo>
                <a:cubicBezTo>
                  <a:pt x="4" y="0"/>
                  <a:pt x="7" y="0"/>
                  <a:pt x="8" y="2"/>
                </a:cubicBezTo>
                <a:cubicBezTo>
                  <a:pt x="560" y="880"/>
                  <a:pt x="560" y="880"/>
                  <a:pt x="560" y="880"/>
                </a:cubicBezTo>
                <a:cubicBezTo>
                  <a:pt x="561" y="882"/>
                  <a:pt x="561" y="885"/>
                  <a:pt x="559" y="886"/>
                </a:cubicBezTo>
                <a:cubicBezTo>
                  <a:pt x="558" y="886"/>
                  <a:pt x="557" y="886"/>
                  <a:pt x="557" y="88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59" name="Freeform 7"/>
          <p:cNvSpPr/>
          <p:nvPr/>
        </p:nvSpPr>
        <p:spPr bwMode="auto">
          <a:xfrm rot="21368463">
            <a:off x="7967732" y="4745392"/>
            <a:ext cx="10716" cy="409575"/>
          </a:xfrm>
          <a:custGeom>
            <a:avLst/>
            <a:gdLst>
              <a:gd name="T0" fmla="*/ 4 w 15"/>
              <a:gd name="T1" fmla="*/ 537 h 537"/>
              <a:gd name="T2" fmla="*/ 4 w 15"/>
              <a:gd name="T3" fmla="*/ 537 h 537"/>
              <a:gd name="T4" fmla="*/ 0 w 15"/>
              <a:gd name="T5" fmla="*/ 533 h 537"/>
              <a:gd name="T6" fmla="*/ 7 w 15"/>
              <a:gd name="T7" fmla="*/ 4 h 537"/>
              <a:gd name="T8" fmla="*/ 11 w 15"/>
              <a:gd name="T9" fmla="*/ 0 h 537"/>
              <a:gd name="T10" fmla="*/ 11 w 15"/>
              <a:gd name="T11" fmla="*/ 0 h 537"/>
              <a:gd name="T12" fmla="*/ 15 w 15"/>
              <a:gd name="T13" fmla="*/ 4 h 537"/>
              <a:gd name="T14" fmla="*/ 8 w 15"/>
              <a:gd name="T15" fmla="*/ 533 h 537"/>
              <a:gd name="T16" fmla="*/ 4 w 15"/>
              <a:gd name="T17" fmla="*/ 537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537">
                <a:moveTo>
                  <a:pt x="4" y="537"/>
                </a:moveTo>
                <a:cubicBezTo>
                  <a:pt x="4" y="537"/>
                  <a:pt x="4" y="537"/>
                  <a:pt x="4" y="537"/>
                </a:cubicBezTo>
                <a:cubicBezTo>
                  <a:pt x="2" y="537"/>
                  <a:pt x="0" y="535"/>
                  <a:pt x="0" y="533"/>
                </a:cubicBezTo>
                <a:cubicBezTo>
                  <a:pt x="7" y="4"/>
                  <a:pt x="7" y="4"/>
                  <a:pt x="7" y="4"/>
                </a:cubicBezTo>
                <a:cubicBezTo>
                  <a:pt x="7" y="2"/>
                  <a:pt x="8" y="0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5" y="2"/>
                  <a:pt x="15" y="4"/>
                </a:cubicBezTo>
                <a:cubicBezTo>
                  <a:pt x="8" y="533"/>
                  <a:pt x="8" y="533"/>
                  <a:pt x="8" y="533"/>
                </a:cubicBezTo>
                <a:cubicBezTo>
                  <a:pt x="8" y="535"/>
                  <a:pt x="6" y="537"/>
                  <a:pt x="4" y="53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60" name="Freeform 12"/>
          <p:cNvSpPr/>
          <p:nvPr/>
        </p:nvSpPr>
        <p:spPr bwMode="auto">
          <a:xfrm rot="21368463">
            <a:off x="6854858" y="4454603"/>
            <a:ext cx="286941" cy="642938"/>
          </a:xfrm>
          <a:custGeom>
            <a:avLst/>
            <a:gdLst>
              <a:gd name="T0" fmla="*/ 5 w 378"/>
              <a:gd name="T1" fmla="*/ 845 h 845"/>
              <a:gd name="T2" fmla="*/ 3 w 378"/>
              <a:gd name="T3" fmla="*/ 845 h 845"/>
              <a:gd name="T4" fmla="*/ 1 w 378"/>
              <a:gd name="T5" fmla="*/ 840 h 845"/>
              <a:gd name="T6" fmla="*/ 369 w 378"/>
              <a:gd name="T7" fmla="*/ 3 h 845"/>
              <a:gd name="T8" fmla="*/ 375 w 378"/>
              <a:gd name="T9" fmla="*/ 1 h 845"/>
              <a:gd name="T10" fmla="*/ 377 w 378"/>
              <a:gd name="T11" fmla="*/ 6 h 845"/>
              <a:gd name="T12" fmla="*/ 8 w 378"/>
              <a:gd name="T13" fmla="*/ 843 h 845"/>
              <a:gd name="T14" fmla="*/ 5 w 378"/>
              <a:gd name="T15" fmla="*/ 845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8" h="845">
                <a:moveTo>
                  <a:pt x="5" y="845"/>
                </a:moveTo>
                <a:cubicBezTo>
                  <a:pt x="4" y="845"/>
                  <a:pt x="3" y="845"/>
                  <a:pt x="3" y="845"/>
                </a:cubicBezTo>
                <a:cubicBezTo>
                  <a:pt x="1" y="844"/>
                  <a:pt x="0" y="842"/>
                  <a:pt x="1" y="840"/>
                </a:cubicBezTo>
                <a:cubicBezTo>
                  <a:pt x="369" y="3"/>
                  <a:pt x="369" y="3"/>
                  <a:pt x="369" y="3"/>
                </a:cubicBezTo>
                <a:cubicBezTo>
                  <a:pt x="370" y="1"/>
                  <a:pt x="373" y="0"/>
                  <a:pt x="375" y="1"/>
                </a:cubicBezTo>
                <a:cubicBezTo>
                  <a:pt x="377" y="1"/>
                  <a:pt x="378" y="4"/>
                  <a:pt x="377" y="6"/>
                </a:cubicBezTo>
                <a:cubicBezTo>
                  <a:pt x="8" y="843"/>
                  <a:pt x="8" y="843"/>
                  <a:pt x="8" y="843"/>
                </a:cubicBezTo>
                <a:cubicBezTo>
                  <a:pt x="8" y="844"/>
                  <a:pt x="6" y="845"/>
                  <a:pt x="5" y="84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61" name="Freeform 13"/>
          <p:cNvSpPr/>
          <p:nvPr/>
        </p:nvSpPr>
        <p:spPr bwMode="auto">
          <a:xfrm rot="21368463">
            <a:off x="6340553" y="4471929"/>
            <a:ext cx="784622" cy="132160"/>
          </a:xfrm>
          <a:custGeom>
            <a:avLst/>
            <a:gdLst>
              <a:gd name="T0" fmla="*/ 5 w 1030"/>
              <a:gd name="T1" fmla="*/ 174 h 174"/>
              <a:gd name="T2" fmla="*/ 1 w 1030"/>
              <a:gd name="T3" fmla="*/ 170 h 174"/>
              <a:gd name="T4" fmla="*/ 4 w 1030"/>
              <a:gd name="T5" fmla="*/ 166 h 174"/>
              <a:gd name="T6" fmla="*/ 1025 w 1030"/>
              <a:gd name="T7" fmla="*/ 0 h 174"/>
              <a:gd name="T8" fmla="*/ 1030 w 1030"/>
              <a:gd name="T9" fmla="*/ 4 h 174"/>
              <a:gd name="T10" fmla="*/ 1027 w 1030"/>
              <a:gd name="T11" fmla="*/ 8 h 174"/>
              <a:gd name="T12" fmla="*/ 5 w 1030"/>
              <a:gd name="T13" fmla="*/ 174 h 174"/>
              <a:gd name="T14" fmla="*/ 5 w 1030"/>
              <a:gd name="T15" fmla="*/ 174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0" h="174">
                <a:moveTo>
                  <a:pt x="5" y="174"/>
                </a:moveTo>
                <a:cubicBezTo>
                  <a:pt x="3" y="174"/>
                  <a:pt x="1" y="172"/>
                  <a:pt x="1" y="170"/>
                </a:cubicBezTo>
                <a:cubicBezTo>
                  <a:pt x="0" y="168"/>
                  <a:pt x="2" y="166"/>
                  <a:pt x="4" y="166"/>
                </a:cubicBezTo>
                <a:cubicBezTo>
                  <a:pt x="1025" y="0"/>
                  <a:pt x="1025" y="0"/>
                  <a:pt x="1025" y="0"/>
                </a:cubicBezTo>
                <a:cubicBezTo>
                  <a:pt x="1028" y="0"/>
                  <a:pt x="1030" y="1"/>
                  <a:pt x="1030" y="4"/>
                </a:cubicBezTo>
                <a:cubicBezTo>
                  <a:pt x="1030" y="6"/>
                  <a:pt x="1029" y="8"/>
                  <a:pt x="1027" y="8"/>
                </a:cubicBezTo>
                <a:cubicBezTo>
                  <a:pt x="5" y="174"/>
                  <a:pt x="5" y="174"/>
                  <a:pt x="5" y="174"/>
                </a:cubicBezTo>
                <a:cubicBezTo>
                  <a:pt x="5" y="174"/>
                  <a:pt x="5" y="174"/>
                  <a:pt x="5" y="174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62" name="Freeform 14"/>
          <p:cNvSpPr/>
          <p:nvPr/>
        </p:nvSpPr>
        <p:spPr bwMode="auto">
          <a:xfrm rot="21368463">
            <a:off x="6362267" y="4605679"/>
            <a:ext cx="503635" cy="517922"/>
          </a:xfrm>
          <a:custGeom>
            <a:avLst/>
            <a:gdLst>
              <a:gd name="T0" fmla="*/ 658 w 662"/>
              <a:gd name="T1" fmla="*/ 680 h 680"/>
              <a:gd name="T2" fmla="*/ 655 w 662"/>
              <a:gd name="T3" fmla="*/ 679 h 680"/>
              <a:gd name="T4" fmla="*/ 2 w 662"/>
              <a:gd name="T5" fmla="*/ 7 h 680"/>
              <a:gd name="T6" fmla="*/ 2 w 662"/>
              <a:gd name="T7" fmla="*/ 2 h 680"/>
              <a:gd name="T8" fmla="*/ 8 w 662"/>
              <a:gd name="T9" fmla="*/ 2 h 680"/>
              <a:gd name="T10" fmla="*/ 660 w 662"/>
              <a:gd name="T11" fmla="*/ 673 h 680"/>
              <a:gd name="T12" fmla="*/ 660 w 662"/>
              <a:gd name="T13" fmla="*/ 679 h 680"/>
              <a:gd name="T14" fmla="*/ 658 w 662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62" h="680">
                <a:moveTo>
                  <a:pt x="658" y="680"/>
                </a:moveTo>
                <a:cubicBezTo>
                  <a:pt x="656" y="680"/>
                  <a:pt x="655" y="680"/>
                  <a:pt x="655" y="679"/>
                </a:cubicBezTo>
                <a:cubicBezTo>
                  <a:pt x="2" y="7"/>
                  <a:pt x="2" y="7"/>
                  <a:pt x="2" y="7"/>
                </a:cubicBezTo>
                <a:cubicBezTo>
                  <a:pt x="0" y="6"/>
                  <a:pt x="0" y="3"/>
                  <a:pt x="2" y="2"/>
                </a:cubicBezTo>
                <a:cubicBezTo>
                  <a:pt x="3" y="0"/>
                  <a:pt x="6" y="0"/>
                  <a:pt x="8" y="2"/>
                </a:cubicBezTo>
                <a:cubicBezTo>
                  <a:pt x="660" y="673"/>
                  <a:pt x="660" y="673"/>
                  <a:pt x="660" y="673"/>
                </a:cubicBezTo>
                <a:cubicBezTo>
                  <a:pt x="662" y="675"/>
                  <a:pt x="662" y="678"/>
                  <a:pt x="660" y="679"/>
                </a:cubicBezTo>
                <a:cubicBezTo>
                  <a:pt x="660" y="680"/>
                  <a:pt x="659" y="680"/>
                  <a:pt x="658" y="68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63" name="Freeform 15"/>
          <p:cNvSpPr/>
          <p:nvPr/>
        </p:nvSpPr>
        <p:spPr bwMode="auto">
          <a:xfrm rot="21368463">
            <a:off x="6358418" y="4622803"/>
            <a:ext cx="33338" cy="350044"/>
          </a:xfrm>
          <a:custGeom>
            <a:avLst/>
            <a:gdLst>
              <a:gd name="T0" fmla="*/ 40 w 44"/>
              <a:gd name="T1" fmla="*/ 459 h 459"/>
              <a:gd name="T2" fmla="*/ 36 w 44"/>
              <a:gd name="T3" fmla="*/ 455 h 459"/>
              <a:gd name="T4" fmla="*/ 0 w 44"/>
              <a:gd name="T5" fmla="*/ 4 h 459"/>
              <a:gd name="T6" fmla="*/ 3 w 44"/>
              <a:gd name="T7" fmla="*/ 0 h 459"/>
              <a:gd name="T8" fmla="*/ 8 w 44"/>
              <a:gd name="T9" fmla="*/ 3 h 459"/>
              <a:gd name="T10" fmla="*/ 44 w 44"/>
              <a:gd name="T11" fmla="*/ 454 h 459"/>
              <a:gd name="T12" fmla="*/ 40 w 44"/>
              <a:gd name="T13" fmla="*/ 459 h 459"/>
              <a:gd name="T14" fmla="*/ 40 w 44"/>
              <a:gd name="T15" fmla="*/ 459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" h="459">
                <a:moveTo>
                  <a:pt x="40" y="459"/>
                </a:moveTo>
                <a:cubicBezTo>
                  <a:pt x="38" y="459"/>
                  <a:pt x="36" y="457"/>
                  <a:pt x="36" y="455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6" y="0"/>
                  <a:pt x="7" y="1"/>
                  <a:pt x="8" y="3"/>
                </a:cubicBezTo>
                <a:cubicBezTo>
                  <a:pt x="44" y="454"/>
                  <a:pt x="44" y="454"/>
                  <a:pt x="44" y="454"/>
                </a:cubicBezTo>
                <a:cubicBezTo>
                  <a:pt x="44" y="457"/>
                  <a:pt x="42" y="459"/>
                  <a:pt x="40" y="459"/>
                </a:cubicBezTo>
                <a:cubicBezTo>
                  <a:pt x="40" y="459"/>
                  <a:pt x="40" y="459"/>
                  <a:pt x="40" y="45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64" name="Freeform 16"/>
          <p:cNvSpPr/>
          <p:nvPr/>
        </p:nvSpPr>
        <p:spPr bwMode="auto">
          <a:xfrm rot="21368463">
            <a:off x="6401198" y="4948458"/>
            <a:ext cx="476250" cy="173831"/>
          </a:xfrm>
          <a:custGeom>
            <a:avLst/>
            <a:gdLst>
              <a:gd name="T0" fmla="*/ 622 w 626"/>
              <a:gd name="T1" fmla="*/ 229 h 229"/>
              <a:gd name="T2" fmla="*/ 620 w 626"/>
              <a:gd name="T3" fmla="*/ 229 h 229"/>
              <a:gd name="T4" fmla="*/ 4 w 626"/>
              <a:gd name="T5" fmla="*/ 9 h 229"/>
              <a:gd name="T6" fmla="*/ 1 w 626"/>
              <a:gd name="T7" fmla="*/ 3 h 229"/>
              <a:gd name="T8" fmla="*/ 6 w 626"/>
              <a:gd name="T9" fmla="*/ 1 h 229"/>
              <a:gd name="T10" fmla="*/ 623 w 626"/>
              <a:gd name="T11" fmla="*/ 221 h 229"/>
              <a:gd name="T12" fmla="*/ 625 w 626"/>
              <a:gd name="T13" fmla="*/ 227 h 229"/>
              <a:gd name="T14" fmla="*/ 622 w 626"/>
              <a:gd name="T15" fmla="*/ 229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26" h="229">
                <a:moveTo>
                  <a:pt x="622" y="229"/>
                </a:moveTo>
                <a:cubicBezTo>
                  <a:pt x="621" y="229"/>
                  <a:pt x="621" y="229"/>
                  <a:pt x="620" y="229"/>
                </a:cubicBezTo>
                <a:cubicBezTo>
                  <a:pt x="4" y="9"/>
                  <a:pt x="4" y="9"/>
                  <a:pt x="4" y="9"/>
                </a:cubicBezTo>
                <a:cubicBezTo>
                  <a:pt x="2" y="8"/>
                  <a:pt x="0" y="6"/>
                  <a:pt x="1" y="3"/>
                </a:cubicBezTo>
                <a:cubicBezTo>
                  <a:pt x="2" y="1"/>
                  <a:pt x="4" y="0"/>
                  <a:pt x="6" y="1"/>
                </a:cubicBezTo>
                <a:cubicBezTo>
                  <a:pt x="623" y="221"/>
                  <a:pt x="623" y="221"/>
                  <a:pt x="623" y="221"/>
                </a:cubicBezTo>
                <a:cubicBezTo>
                  <a:pt x="625" y="222"/>
                  <a:pt x="626" y="224"/>
                  <a:pt x="625" y="227"/>
                </a:cubicBezTo>
                <a:cubicBezTo>
                  <a:pt x="625" y="228"/>
                  <a:pt x="623" y="229"/>
                  <a:pt x="622" y="22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65" name="Freeform 19"/>
          <p:cNvSpPr/>
          <p:nvPr/>
        </p:nvSpPr>
        <p:spPr bwMode="auto">
          <a:xfrm rot="21368463">
            <a:off x="5233995" y="5003583"/>
            <a:ext cx="1177529" cy="213122"/>
          </a:xfrm>
          <a:custGeom>
            <a:avLst/>
            <a:gdLst>
              <a:gd name="T0" fmla="*/ 5 w 1548"/>
              <a:gd name="T1" fmla="*/ 280 h 280"/>
              <a:gd name="T2" fmla="*/ 1 w 1548"/>
              <a:gd name="T3" fmla="*/ 276 h 280"/>
              <a:gd name="T4" fmla="*/ 4 w 1548"/>
              <a:gd name="T5" fmla="*/ 272 h 280"/>
              <a:gd name="T6" fmla="*/ 1543 w 1548"/>
              <a:gd name="T7" fmla="*/ 1 h 280"/>
              <a:gd name="T8" fmla="*/ 1548 w 1548"/>
              <a:gd name="T9" fmla="*/ 4 h 280"/>
              <a:gd name="T10" fmla="*/ 1545 w 1548"/>
              <a:gd name="T11" fmla="*/ 9 h 280"/>
              <a:gd name="T12" fmla="*/ 5 w 1548"/>
              <a:gd name="T13" fmla="*/ 280 h 280"/>
              <a:gd name="T14" fmla="*/ 5 w 1548"/>
              <a:gd name="T15" fmla="*/ 28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48" h="280">
                <a:moveTo>
                  <a:pt x="5" y="280"/>
                </a:moveTo>
                <a:cubicBezTo>
                  <a:pt x="3" y="280"/>
                  <a:pt x="1" y="278"/>
                  <a:pt x="1" y="276"/>
                </a:cubicBezTo>
                <a:cubicBezTo>
                  <a:pt x="0" y="274"/>
                  <a:pt x="2" y="272"/>
                  <a:pt x="4" y="272"/>
                </a:cubicBezTo>
                <a:cubicBezTo>
                  <a:pt x="1543" y="1"/>
                  <a:pt x="1543" y="1"/>
                  <a:pt x="1543" y="1"/>
                </a:cubicBezTo>
                <a:cubicBezTo>
                  <a:pt x="1545" y="0"/>
                  <a:pt x="1548" y="2"/>
                  <a:pt x="1548" y="4"/>
                </a:cubicBezTo>
                <a:cubicBezTo>
                  <a:pt x="1548" y="6"/>
                  <a:pt x="1547" y="8"/>
                  <a:pt x="1545" y="9"/>
                </a:cubicBezTo>
                <a:cubicBezTo>
                  <a:pt x="5" y="280"/>
                  <a:pt x="5" y="280"/>
                  <a:pt x="5" y="280"/>
                </a:cubicBezTo>
                <a:cubicBezTo>
                  <a:pt x="5" y="280"/>
                  <a:pt x="5" y="280"/>
                  <a:pt x="5" y="28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66" name="Freeform 22"/>
          <p:cNvSpPr/>
          <p:nvPr/>
        </p:nvSpPr>
        <p:spPr bwMode="auto">
          <a:xfrm rot="21368463">
            <a:off x="7123633" y="4431028"/>
            <a:ext cx="438150" cy="339329"/>
          </a:xfrm>
          <a:custGeom>
            <a:avLst/>
            <a:gdLst>
              <a:gd name="T0" fmla="*/ 572 w 576"/>
              <a:gd name="T1" fmla="*/ 446 h 446"/>
              <a:gd name="T2" fmla="*/ 569 w 576"/>
              <a:gd name="T3" fmla="*/ 445 h 446"/>
              <a:gd name="T4" fmla="*/ 3 w 576"/>
              <a:gd name="T5" fmla="*/ 7 h 446"/>
              <a:gd name="T6" fmla="*/ 2 w 576"/>
              <a:gd name="T7" fmla="*/ 2 h 446"/>
              <a:gd name="T8" fmla="*/ 7 w 576"/>
              <a:gd name="T9" fmla="*/ 1 h 446"/>
              <a:gd name="T10" fmla="*/ 574 w 576"/>
              <a:gd name="T11" fmla="*/ 439 h 446"/>
              <a:gd name="T12" fmla="*/ 575 w 576"/>
              <a:gd name="T13" fmla="*/ 444 h 446"/>
              <a:gd name="T14" fmla="*/ 572 w 576"/>
              <a:gd name="T15" fmla="*/ 446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6" h="446">
                <a:moveTo>
                  <a:pt x="572" y="446"/>
                </a:moveTo>
                <a:cubicBezTo>
                  <a:pt x="571" y="446"/>
                  <a:pt x="570" y="446"/>
                  <a:pt x="569" y="445"/>
                </a:cubicBezTo>
                <a:cubicBezTo>
                  <a:pt x="3" y="7"/>
                  <a:pt x="3" y="7"/>
                  <a:pt x="3" y="7"/>
                </a:cubicBezTo>
                <a:cubicBezTo>
                  <a:pt x="1" y="6"/>
                  <a:pt x="0" y="4"/>
                  <a:pt x="2" y="2"/>
                </a:cubicBezTo>
                <a:cubicBezTo>
                  <a:pt x="3" y="0"/>
                  <a:pt x="6" y="0"/>
                  <a:pt x="7" y="1"/>
                </a:cubicBezTo>
                <a:cubicBezTo>
                  <a:pt x="574" y="439"/>
                  <a:pt x="574" y="439"/>
                  <a:pt x="574" y="439"/>
                </a:cubicBezTo>
                <a:cubicBezTo>
                  <a:pt x="576" y="440"/>
                  <a:pt x="576" y="443"/>
                  <a:pt x="575" y="444"/>
                </a:cubicBezTo>
                <a:cubicBezTo>
                  <a:pt x="574" y="445"/>
                  <a:pt x="573" y="446"/>
                  <a:pt x="572" y="44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67" name="Freeform 23"/>
          <p:cNvSpPr/>
          <p:nvPr/>
        </p:nvSpPr>
        <p:spPr bwMode="auto">
          <a:xfrm rot="21368463">
            <a:off x="7118501" y="4763385"/>
            <a:ext cx="467916" cy="406004"/>
          </a:xfrm>
          <a:custGeom>
            <a:avLst/>
            <a:gdLst>
              <a:gd name="T0" fmla="*/ 5 w 615"/>
              <a:gd name="T1" fmla="*/ 532 h 532"/>
              <a:gd name="T2" fmla="*/ 2 w 615"/>
              <a:gd name="T3" fmla="*/ 531 h 532"/>
              <a:gd name="T4" fmla="*/ 2 w 615"/>
              <a:gd name="T5" fmla="*/ 525 h 532"/>
              <a:gd name="T6" fmla="*/ 608 w 615"/>
              <a:gd name="T7" fmla="*/ 2 h 532"/>
              <a:gd name="T8" fmla="*/ 614 w 615"/>
              <a:gd name="T9" fmla="*/ 2 h 532"/>
              <a:gd name="T10" fmla="*/ 613 w 615"/>
              <a:gd name="T11" fmla="*/ 8 h 532"/>
              <a:gd name="T12" fmla="*/ 7 w 615"/>
              <a:gd name="T13" fmla="*/ 531 h 532"/>
              <a:gd name="T14" fmla="*/ 5 w 615"/>
              <a:gd name="T15" fmla="*/ 532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5" h="532">
                <a:moveTo>
                  <a:pt x="5" y="532"/>
                </a:moveTo>
                <a:cubicBezTo>
                  <a:pt x="4" y="532"/>
                  <a:pt x="2" y="532"/>
                  <a:pt x="2" y="531"/>
                </a:cubicBezTo>
                <a:cubicBezTo>
                  <a:pt x="0" y="529"/>
                  <a:pt x="0" y="527"/>
                  <a:pt x="2" y="525"/>
                </a:cubicBezTo>
                <a:cubicBezTo>
                  <a:pt x="608" y="2"/>
                  <a:pt x="608" y="2"/>
                  <a:pt x="608" y="2"/>
                </a:cubicBezTo>
                <a:cubicBezTo>
                  <a:pt x="610" y="0"/>
                  <a:pt x="612" y="1"/>
                  <a:pt x="614" y="2"/>
                </a:cubicBezTo>
                <a:cubicBezTo>
                  <a:pt x="615" y="4"/>
                  <a:pt x="615" y="6"/>
                  <a:pt x="613" y="8"/>
                </a:cubicBezTo>
                <a:cubicBezTo>
                  <a:pt x="7" y="531"/>
                  <a:pt x="7" y="531"/>
                  <a:pt x="7" y="531"/>
                </a:cubicBezTo>
                <a:cubicBezTo>
                  <a:pt x="7" y="532"/>
                  <a:pt x="6" y="532"/>
                  <a:pt x="5" y="532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68" name="Freeform 24"/>
          <p:cNvSpPr/>
          <p:nvPr/>
        </p:nvSpPr>
        <p:spPr bwMode="auto">
          <a:xfrm rot="21368463">
            <a:off x="7566875" y="4736275"/>
            <a:ext cx="397669" cy="28575"/>
          </a:xfrm>
          <a:custGeom>
            <a:avLst/>
            <a:gdLst>
              <a:gd name="T0" fmla="*/ 519 w 523"/>
              <a:gd name="T1" fmla="*/ 38 h 38"/>
              <a:gd name="T2" fmla="*/ 518 w 523"/>
              <a:gd name="T3" fmla="*/ 38 h 38"/>
              <a:gd name="T4" fmla="*/ 3 w 523"/>
              <a:gd name="T5" fmla="*/ 8 h 38"/>
              <a:gd name="T6" fmla="*/ 0 w 523"/>
              <a:gd name="T7" fmla="*/ 4 h 38"/>
              <a:gd name="T8" fmla="*/ 4 w 523"/>
              <a:gd name="T9" fmla="*/ 0 h 38"/>
              <a:gd name="T10" fmla="*/ 519 w 523"/>
              <a:gd name="T11" fmla="*/ 30 h 38"/>
              <a:gd name="T12" fmla="*/ 523 w 523"/>
              <a:gd name="T13" fmla="*/ 34 h 38"/>
              <a:gd name="T14" fmla="*/ 519 w 523"/>
              <a:gd name="T15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3" h="38">
                <a:moveTo>
                  <a:pt x="519" y="38"/>
                </a:moveTo>
                <a:cubicBezTo>
                  <a:pt x="519" y="38"/>
                  <a:pt x="518" y="38"/>
                  <a:pt x="518" y="38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6"/>
                  <a:pt x="0" y="4"/>
                </a:cubicBezTo>
                <a:cubicBezTo>
                  <a:pt x="0" y="1"/>
                  <a:pt x="2" y="0"/>
                  <a:pt x="4" y="0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21" y="30"/>
                  <a:pt x="523" y="32"/>
                  <a:pt x="523" y="34"/>
                </a:cubicBezTo>
                <a:cubicBezTo>
                  <a:pt x="522" y="37"/>
                  <a:pt x="521" y="38"/>
                  <a:pt x="519" y="3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69" name="Freeform 25"/>
          <p:cNvSpPr/>
          <p:nvPr/>
        </p:nvSpPr>
        <p:spPr bwMode="auto">
          <a:xfrm rot="21368463">
            <a:off x="7546514" y="4189866"/>
            <a:ext cx="628650" cy="545306"/>
          </a:xfrm>
          <a:custGeom>
            <a:avLst/>
            <a:gdLst>
              <a:gd name="T0" fmla="*/ 5 w 825"/>
              <a:gd name="T1" fmla="*/ 716 h 716"/>
              <a:gd name="T2" fmla="*/ 2 w 825"/>
              <a:gd name="T3" fmla="*/ 714 h 716"/>
              <a:gd name="T4" fmla="*/ 2 w 825"/>
              <a:gd name="T5" fmla="*/ 709 h 716"/>
              <a:gd name="T6" fmla="*/ 818 w 825"/>
              <a:gd name="T7" fmla="*/ 1 h 716"/>
              <a:gd name="T8" fmla="*/ 823 w 825"/>
              <a:gd name="T9" fmla="*/ 2 h 716"/>
              <a:gd name="T10" fmla="*/ 823 w 825"/>
              <a:gd name="T11" fmla="*/ 7 h 716"/>
              <a:gd name="T12" fmla="*/ 7 w 825"/>
              <a:gd name="T13" fmla="*/ 715 h 716"/>
              <a:gd name="T14" fmla="*/ 5 w 825"/>
              <a:gd name="T15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5" h="716">
                <a:moveTo>
                  <a:pt x="5" y="716"/>
                </a:moveTo>
                <a:cubicBezTo>
                  <a:pt x="4" y="716"/>
                  <a:pt x="2" y="715"/>
                  <a:pt x="2" y="714"/>
                </a:cubicBezTo>
                <a:cubicBezTo>
                  <a:pt x="0" y="713"/>
                  <a:pt x="0" y="710"/>
                  <a:pt x="2" y="709"/>
                </a:cubicBezTo>
                <a:cubicBezTo>
                  <a:pt x="818" y="1"/>
                  <a:pt x="818" y="1"/>
                  <a:pt x="818" y="1"/>
                </a:cubicBezTo>
                <a:cubicBezTo>
                  <a:pt x="819" y="0"/>
                  <a:pt x="822" y="0"/>
                  <a:pt x="823" y="2"/>
                </a:cubicBezTo>
                <a:cubicBezTo>
                  <a:pt x="825" y="3"/>
                  <a:pt x="825" y="6"/>
                  <a:pt x="823" y="7"/>
                </a:cubicBezTo>
                <a:cubicBezTo>
                  <a:pt x="7" y="715"/>
                  <a:pt x="7" y="715"/>
                  <a:pt x="7" y="715"/>
                </a:cubicBezTo>
                <a:cubicBezTo>
                  <a:pt x="6" y="716"/>
                  <a:pt x="6" y="716"/>
                  <a:pt x="5" y="71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70" name="Freeform 26"/>
          <p:cNvSpPr/>
          <p:nvPr/>
        </p:nvSpPr>
        <p:spPr bwMode="auto">
          <a:xfrm rot="21368463">
            <a:off x="7938548" y="4176659"/>
            <a:ext cx="236935" cy="567929"/>
          </a:xfrm>
          <a:custGeom>
            <a:avLst/>
            <a:gdLst>
              <a:gd name="T0" fmla="*/ 5 w 310"/>
              <a:gd name="T1" fmla="*/ 746 h 746"/>
              <a:gd name="T2" fmla="*/ 3 w 310"/>
              <a:gd name="T3" fmla="*/ 746 h 746"/>
              <a:gd name="T4" fmla="*/ 1 w 310"/>
              <a:gd name="T5" fmla="*/ 741 h 746"/>
              <a:gd name="T6" fmla="*/ 302 w 310"/>
              <a:gd name="T7" fmla="*/ 3 h 746"/>
              <a:gd name="T8" fmla="*/ 307 w 310"/>
              <a:gd name="T9" fmla="*/ 0 h 746"/>
              <a:gd name="T10" fmla="*/ 309 w 310"/>
              <a:gd name="T11" fmla="*/ 6 h 746"/>
              <a:gd name="T12" fmla="*/ 8 w 310"/>
              <a:gd name="T13" fmla="*/ 744 h 746"/>
              <a:gd name="T14" fmla="*/ 5 w 310"/>
              <a:gd name="T15" fmla="*/ 746 h 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0" h="746">
                <a:moveTo>
                  <a:pt x="5" y="746"/>
                </a:moveTo>
                <a:cubicBezTo>
                  <a:pt x="4" y="746"/>
                  <a:pt x="4" y="746"/>
                  <a:pt x="3" y="746"/>
                </a:cubicBezTo>
                <a:cubicBezTo>
                  <a:pt x="1" y="745"/>
                  <a:pt x="0" y="743"/>
                  <a:pt x="1" y="741"/>
                </a:cubicBezTo>
                <a:cubicBezTo>
                  <a:pt x="302" y="3"/>
                  <a:pt x="302" y="3"/>
                  <a:pt x="302" y="3"/>
                </a:cubicBezTo>
                <a:cubicBezTo>
                  <a:pt x="303" y="1"/>
                  <a:pt x="305" y="0"/>
                  <a:pt x="307" y="0"/>
                </a:cubicBezTo>
                <a:cubicBezTo>
                  <a:pt x="309" y="1"/>
                  <a:pt x="310" y="4"/>
                  <a:pt x="309" y="6"/>
                </a:cubicBezTo>
                <a:cubicBezTo>
                  <a:pt x="8" y="744"/>
                  <a:pt x="8" y="744"/>
                  <a:pt x="8" y="744"/>
                </a:cubicBezTo>
                <a:cubicBezTo>
                  <a:pt x="8" y="745"/>
                  <a:pt x="6" y="746"/>
                  <a:pt x="5" y="74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71" name="Freeform 27"/>
          <p:cNvSpPr/>
          <p:nvPr/>
        </p:nvSpPr>
        <p:spPr bwMode="auto">
          <a:xfrm rot="21368463">
            <a:off x="8163815" y="4162652"/>
            <a:ext cx="197644" cy="447675"/>
          </a:xfrm>
          <a:custGeom>
            <a:avLst/>
            <a:gdLst>
              <a:gd name="T0" fmla="*/ 255 w 260"/>
              <a:gd name="T1" fmla="*/ 587 h 587"/>
              <a:gd name="T2" fmla="*/ 252 w 260"/>
              <a:gd name="T3" fmla="*/ 584 h 587"/>
              <a:gd name="T4" fmla="*/ 1 w 260"/>
              <a:gd name="T5" fmla="*/ 6 h 587"/>
              <a:gd name="T6" fmla="*/ 3 w 260"/>
              <a:gd name="T7" fmla="*/ 0 h 587"/>
              <a:gd name="T8" fmla="*/ 8 w 260"/>
              <a:gd name="T9" fmla="*/ 3 h 587"/>
              <a:gd name="T10" fmla="*/ 259 w 260"/>
              <a:gd name="T11" fmla="*/ 581 h 587"/>
              <a:gd name="T12" fmla="*/ 257 w 260"/>
              <a:gd name="T13" fmla="*/ 586 h 587"/>
              <a:gd name="T14" fmla="*/ 255 w 260"/>
              <a:gd name="T15" fmla="*/ 587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0" h="587">
                <a:moveTo>
                  <a:pt x="255" y="587"/>
                </a:moveTo>
                <a:cubicBezTo>
                  <a:pt x="254" y="587"/>
                  <a:pt x="252" y="586"/>
                  <a:pt x="252" y="584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1" y="1"/>
                  <a:pt x="3" y="0"/>
                </a:cubicBezTo>
                <a:cubicBezTo>
                  <a:pt x="5" y="0"/>
                  <a:pt x="7" y="1"/>
                  <a:pt x="8" y="3"/>
                </a:cubicBezTo>
                <a:cubicBezTo>
                  <a:pt x="259" y="581"/>
                  <a:pt x="259" y="581"/>
                  <a:pt x="259" y="581"/>
                </a:cubicBezTo>
                <a:cubicBezTo>
                  <a:pt x="260" y="583"/>
                  <a:pt x="259" y="585"/>
                  <a:pt x="257" y="586"/>
                </a:cubicBezTo>
                <a:cubicBezTo>
                  <a:pt x="257" y="587"/>
                  <a:pt x="256" y="587"/>
                  <a:pt x="255" y="58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72" name="Freeform 28"/>
          <p:cNvSpPr/>
          <p:nvPr/>
        </p:nvSpPr>
        <p:spPr bwMode="auto">
          <a:xfrm rot="21368463">
            <a:off x="8152466" y="4140092"/>
            <a:ext cx="878681" cy="133350"/>
          </a:xfrm>
          <a:custGeom>
            <a:avLst/>
            <a:gdLst>
              <a:gd name="T0" fmla="*/ 1150 w 1155"/>
              <a:gd name="T1" fmla="*/ 175 h 175"/>
              <a:gd name="T2" fmla="*/ 1150 w 1155"/>
              <a:gd name="T3" fmla="*/ 175 h 175"/>
              <a:gd name="T4" fmla="*/ 4 w 1155"/>
              <a:gd name="T5" fmla="*/ 8 h 175"/>
              <a:gd name="T6" fmla="*/ 0 w 1155"/>
              <a:gd name="T7" fmla="*/ 4 h 175"/>
              <a:gd name="T8" fmla="*/ 5 w 1155"/>
              <a:gd name="T9" fmla="*/ 0 h 175"/>
              <a:gd name="T10" fmla="*/ 1151 w 1155"/>
              <a:gd name="T11" fmla="*/ 167 h 175"/>
              <a:gd name="T12" fmla="*/ 1154 w 1155"/>
              <a:gd name="T13" fmla="*/ 172 h 175"/>
              <a:gd name="T14" fmla="*/ 1150 w 1155"/>
              <a:gd name="T15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55" h="175">
                <a:moveTo>
                  <a:pt x="1150" y="175"/>
                </a:moveTo>
                <a:cubicBezTo>
                  <a:pt x="1150" y="175"/>
                  <a:pt x="1150" y="175"/>
                  <a:pt x="1150" y="175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1" y="1"/>
                  <a:pt x="3" y="0"/>
                  <a:pt x="5" y="0"/>
                </a:cubicBezTo>
                <a:cubicBezTo>
                  <a:pt x="1151" y="167"/>
                  <a:pt x="1151" y="167"/>
                  <a:pt x="1151" y="167"/>
                </a:cubicBezTo>
                <a:cubicBezTo>
                  <a:pt x="1153" y="168"/>
                  <a:pt x="1155" y="170"/>
                  <a:pt x="1154" y="172"/>
                </a:cubicBezTo>
                <a:cubicBezTo>
                  <a:pt x="1154" y="174"/>
                  <a:pt x="1152" y="175"/>
                  <a:pt x="1150" y="17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73" name="Freeform 29"/>
          <p:cNvSpPr/>
          <p:nvPr/>
        </p:nvSpPr>
        <p:spPr bwMode="auto">
          <a:xfrm rot="21368463">
            <a:off x="8119134" y="3716162"/>
            <a:ext cx="897731" cy="558404"/>
          </a:xfrm>
          <a:custGeom>
            <a:avLst/>
            <a:gdLst>
              <a:gd name="T0" fmla="*/ 1175 w 1180"/>
              <a:gd name="T1" fmla="*/ 733 h 733"/>
              <a:gd name="T2" fmla="*/ 1173 w 1180"/>
              <a:gd name="T3" fmla="*/ 733 h 733"/>
              <a:gd name="T4" fmla="*/ 2 w 1180"/>
              <a:gd name="T5" fmla="*/ 8 h 733"/>
              <a:gd name="T6" fmla="*/ 1 w 1180"/>
              <a:gd name="T7" fmla="*/ 2 h 733"/>
              <a:gd name="T8" fmla="*/ 7 w 1180"/>
              <a:gd name="T9" fmla="*/ 1 h 733"/>
              <a:gd name="T10" fmla="*/ 1177 w 1180"/>
              <a:gd name="T11" fmla="*/ 726 h 733"/>
              <a:gd name="T12" fmla="*/ 1179 w 1180"/>
              <a:gd name="T13" fmla="*/ 732 h 733"/>
              <a:gd name="T14" fmla="*/ 1175 w 1180"/>
              <a:gd name="T15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80" h="733">
                <a:moveTo>
                  <a:pt x="1175" y="733"/>
                </a:moveTo>
                <a:cubicBezTo>
                  <a:pt x="1175" y="733"/>
                  <a:pt x="1174" y="733"/>
                  <a:pt x="1173" y="733"/>
                </a:cubicBezTo>
                <a:cubicBezTo>
                  <a:pt x="2" y="8"/>
                  <a:pt x="2" y="8"/>
                  <a:pt x="2" y="8"/>
                </a:cubicBezTo>
                <a:cubicBezTo>
                  <a:pt x="1" y="6"/>
                  <a:pt x="0" y="4"/>
                  <a:pt x="1" y="2"/>
                </a:cubicBezTo>
                <a:cubicBezTo>
                  <a:pt x="2" y="0"/>
                  <a:pt x="5" y="0"/>
                  <a:pt x="7" y="1"/>
                </a:cubicBezTo>
                <a:cubicBezTo>
                  <a:pt x="1177" y="726"/>
                  <a:pt x="1177" y="726"/>
                  <a:pt x="1177" y="726"/>
                </a:cubicBezTo>
                <a:cubicBezTo>
                  <a:pt x="1179" y="727"/>
                  <a:pt x="1180" y="730"/>
                  <a:pt x="1179" y="732"/>
                </a:cubicBezTo>
                <a:cubicBezTo>
                  <a:pt x="1178" y="733"/>
                  <a:pt x="1177" y="733"/>
                  <a:pt x="1175" y="73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74" name="Freeform 30"/>
          <p:cNvSpPr/>
          <p:nvPr/>
        </p:nvSpPr>
        <p:spPr bwMode="auto">
          <a:xfrm rot="21368463">
            <a:off x="8098504" y="3656224"/>
            <a:ext cx="647700" cy="75010"/>
          </a:xfrm>
          <a:custGeom>
            <a:avLst/>
            <a:gdLst>
              <a:gd name="T0" fmla="*/ 5 w 851"/>
              <a:gd name="T1" fmla="*/ 100 h 100"/>
              <a:gd name="T2" fmla="*/ 1 w 851"/>
              <a:gd name="T3" fmla="*/ 97 h 100"/>
              <a:gd name="T4" fmla="*/ 4 w 851"/>
              <a:gd name="T5" fmla="*/ 92 h 100"/>
              <a:gd name="T6" fmla="*/ 846 w 851"/>
              <a:gd name="T7" fmla="*/ 0 h 100"/>
              <a:gd name="T8" fmla="*/ 850 w 851"/>
              <a:gd name="T9" fmla="*/ 4 h 100"/>
              <a:gd name="T10" fmla="*/ 847 w 851"/>
              <a:gd name="T11" fmla="*/ 8 h 100"/>
              <a:gd name="T12" fmla="*/ 5 w 851"/>
              <a:gd name="T13" fmla="*/ 100 h 100"/>
              <a:gd name="T14" fmla="*/ 5 w 851"/>
              <a:gd name="T15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1" h="100">
                <a:moveTo>
                  <a:pt x="5" y="100"/>
                </a:moveTo>
                <a:cubicBezTo>
                  <a:pt x="3" y="100"/>
                  <a:pt x="1" y="99"/>
                  <a:pt x="1" y="97"/>
                </a:cubicBezTo>
                <a:cubicBezTo>
                  <a:pt x="0" y="94"/>
                  <a:pt x="2" y="92"/>
                  <a:pt x="4" y="92"/>
                </a:cubicBezTo>
                <a:cubicBezTo>
                  <a:pt x="846" y="0"/>
                  <a:pt x="846" y="0"/>
                  <a:pt x="846" y="0"/>
                </a:cubicBezTo>
                <a:cubicBezTo>
                  <a:pt x="848" y="0"/>
                  <a:pt x="850" y="2"/>
                  <a:pt x="850" y="4"/>
                </a:cubicBezTo>
                <a:cubicBezTo>
                  <a:pt x="851" y="6"/>
                  <a:pt x="849" y="8"/>
                  <a:pt x="847" y="8"/>
                </a:cubicBezTo>
                <a:cubicBezTo>
                  <a:pt x="5" y="100"/>
                  <a:pt x="5" y="100"/>
                  <a:pt x="5" y="100"/>
                </a:cubicBezTo>
                <a:cubicBezTo>
                  <a:pt x="5" y="100"/>
                  <a:pt x="5" y="100"/>
                  <a:pt x="5" y="10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75" name="Freeform 31"/>
          <p:cNvSpPr/>
          <p:nvPr/>
        </p:nvSpPr>
        <p:spPr bwMode="auto">
          <a:xfrm rot="21368463">
            <a:off x="8715784" y="3034365"/>
            <a:ext cx="107156" cy="603647"/>
          </a:xfrm>
          <a:custGeom>
            <a:avLst/>
            <a:gdLst>
              <a:gd name="T0" fmla="*/ 4 w 141"/>
              <a:gd name="T1" fmla="*/ 793 h 793"/>
              <a:gd name="T2" fmla="*/ 4 w 141"/>
              <a:gd name="T3" fmla="*/ 793 h 793"/>
              <a:gd name="T4" fmla="*/ 0 w 141"/>
              <a:gd name="T5" fmla="*/ 789 h 793"/>
              <a:gd name="T6" fmla="*/ 132 w 141"/>
              <a:gd name="T7" fmla="*/ 3 h 793"/>
              <a:gd name="T8" fmla="*/ 137 w 141"/>
              <a:gd name="T9" fmla="*/ 0 h 793"/>
              <a:gd name="T10" fmla="*/ 140 w 141"/>
              <a:gd name="T11" fmla="*/ 5 h 793"/>
              <a:gd name="T12" fmla="*/ 8 w 141"/>
              <a:gd name="T13" fmla="*/ 790 h 793"/>
              <a:gd name="T14" fmla="*/ 4 w 141"/>
              <a:gd name="T15" fmla="*/ 793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" h="793">
                <a:moveTo>
                  <a:pt x="4" y="793"/>
                </a:moveTo>
                <a:cubicBezTo>
                  <a:pt x="4" y="793"/>
                  <a:pt x="4" y="793"/>
                  <a:pt x="4" y="793"/>
                </a:cubicBezTo>
                <a:cubicBezTo>
                  <a:pt x="2" y="793"/>
                  <a:pt x="0" y="791"/>
                  <a:pt x="0" y="789"/>
                </a:cubicBezTo>
                <a:cubicBezTo>
                  <a:pt x="132" y="3"/>
                  <a:pt x="132" y="3"/>
                  <a:pt x="132" y="3"/>
                </a:cubicBezTo>
                <a:cubicBezTo>
                  <a:pt x="133" y="1"/>
                  <a:pt x="135" y="0"/>
                  <a:pt x="137" y="0"/>
                </a:cubicBezTo>
                <a:cubicBezTo>
                  <a:pt x="139" y="1"/>
                  <a:pt x="141" y="3"/>
                  <a:pt x="140" y="5"/>
                </a:cubicBezTo>
                <a:cubicBezTo>
                  <a:pt x="8" y="790"/>
                  <a:pt x="8" y="790"/>
                  <a:pt x="8" y="790"/>
                </a:cubicBezTo>
                <a:cubicBezTo>
                  <a:pt x="8" y="792"/>
                  <a:pt x="6" y="793"/>
                  <a:pt x="4" y="79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76" name="Freeform 32"/>
          <p:cNvSpPr/>
          <p:nvPr/>
        </p:nvSpPr>
        <p:spPr bwMode="auto">
          <a:xfrm rot="21368463">
            <a:off x="8836427" y="3025247"/>
            <a:ext cx="157163" cy="1225154"/>
          </a:xfrm>
          <a:custGeom>
            <a:avLst/>
            <a:gdLst>
              <a:gd name="T0" fmla="*/ 201 w 206"/>
              <a:gd name="T1" fmla="*/ 1610 h 1610"/>
              <a:gd name="T2" fmla="*/ 197 w 206"/>
              <a:gd name="T3" fmla="*/ 1607 h 1610"/>
              <a:gd name="T4" fmla="*/ 0 w 206"/>
              <a:gd name="T5" fmla="*/ 5 h 1610"/>
              <a:gd name="T6" fmla="*/ 4 w 206"/>
              <a:gd name="T7" fmla="*/ 0 h 1610"/>
              <a:gd name="T8" fmla="*/ 8 w 206"/>
              <a:gd name="T9" fmla="*/ 4 h 1610"/>
              <a:gd name="T10" fmla="*/ 205 w 206"/>
              <a:gd name="T11" fmla="*/ 1606 h 1610"/>
              <a:gd name="T12" fmla="*/ 202 w 206"/>
              <a:gd name="T13" fmla="*/ 1610 h 1610"/>
              <a:gd name="T14" fmla="*/ 201 w 206"/>
              <a:gd name="T15" fmla="*/ 1610 h 1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6" h="1610">
                <a:moveTo>
                  <a:pt x="201" y="1610"/>
                </a:moveTo>
                <a:cubicBezTo>
                  <a:pt x="199" y="1610"/>
                  <a:pt x="198" y="1609"/>
                  <a:pt x="197" y="1607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1"/>
                  <a:pt x="8" y="4"/>
                </a:cubicBezTo>
                <a:cubicBezTo>
                  <a:pt x="205" y="1606"/>
                  <a:pt x="205" y="1606"/>
                  <a:pt x="205" y="1606"/>
                </a:cubicBezTo>
                <a:cubicBezTo>
                  <a:pt x="206" y="1608"/>
                  <a:pt x="204" y="1610"/>
                  <a:pt x="202" y="1610"/>
                </a:cubicBezTo>
                <a:cubicBezTo>
                  <a:pt x="202" y="1610"/>
                  <a:pt x="201" y="1610"/>
                  <a:pt x="201" y="16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77" name="Freeform 33"/>
          <p:cNvSpPr/>
          <p:nvPr/>
        </p:nvSpPr>
        <p:spPr bwMode="auto">
          <a:xfrm rot="21368463">
            <a:off x="8756641" y="3625629"/>
            <a:ext cx="257175" cy="627460"/>
          </a:xfrm>
          <a:custGeom>
            <a:avLst/>
            <a:gdLst>
              <a:gd name="T0" fmla="*/ 333 w 338"/>
              <a:gd name="T1" fmla="*/ 825 h 825"/>
              <a:gd name="T2" fmla="*/ 330 w 338"/>
              <a:gd name="T3" fmla="*/ 823 h 825"/>
              <a:gd name="T4" fmla="*/ 1 w 338"/>
              <a:gd name="T5" fmla="*/ 6 h 825"/>
              <a:gd name="T6" fmla="*/ 3 w 338"/>
              <a:gd name="T7" fmla="*/ 1 h 825"/>
              <a:gd name="T8" fmla="*/ 8 w 338"/>
              <a:gd name="T9" fmla="*/ 3 h 825"/>
              <a:gd name="T10" fmla="*/ 337 w 338"/>
              <a:gd name="T11" fmla="*/ 820 h 825"/>
              <a:gd name="T12" fmla="*/ 335 w 338"/>
              <a:gd name="T13" fmla="*/ 825 h 825"/>
              <a:gd name="T14" fmla="*/ 333 w 338"/>
              <a:gd name="T15" fmla="*/ 825 h 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8" h="825">
                <a:moveTo>
                  <a:pt x="333" y="825"/>
                </a:moveTo>
                <a:cubicBezTo>
                  <a:pt x="332" y="825"/>
                  <a:pt x="330" y="824"/>
                  <a:pt x="330" y="823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1" y="2"/>
                  <a:pt x="3" y="1"/>
                </a:cubicBezTo>
                <a:cubicBezTo>
                  <a:pt x="5" y="0"/>
                  <a:pt x="7" y="1"/>
                  <a:pt x="8" y="3"/>
                </a:cubicBezTo>
                <a:cubicBezTo>
                  <a:pt x="337" y="820"/>
                  <a:pt x="337" y="820"/>
                  <a:pt x="337" y="820"/>
                </a:cubicBezTo>
                <a:cubicBezTo>
                  <a:pt x="338" y="822"/>
                  <a:pt x="337" y="824"/>
                  <a:pt x="335" y="825"/>
                </a:cubicBezTo>
                <a:cubicBezTo>
                  <a:pt x="334" y="825"/>
                  <a:pt x="334" y="825"/>
                  <a:pt x="333" y="82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78" name="Freeform 34"/>
          <p:cNvSpPr/>
          <p:nvPr/>
        </p:nvSpPr>
        <p:spPr bwMode="auto">
          <a:xfrm rot="21368463">
            <a:off x="9009110" y="3697997"/>
            <a:ext cx="257175" cy="538163"/>
          </a:xfrm>
          <a:custGeom>
            <a:avLst/>
            <a:gdLst>
              <a:gd name="T0" fmla="*/ 4 w 338"/>
              <a:gd name="T1" fmla="*/ 707 h 707"/>
              <a:gd name="T2" fmla="*/ 3 w 338"/>
              <a:gd name="T3" fmla="*/ 707 h 707"/>
              <a:gd name="T4" fmla="*/ 1 w 338"/>
              <a:gd name="T5" fmla="*/ 702 h 707"/>
              <a:gd name="T6" fmla="*/ 330 w 338"/>
              <a:gd name="T7" fmla="*/ 3 h 707"/>
              <a:gd name="T8" fmla="*/ 336 w 338"/>
              <a:gd name="T9" fmla="*/ 1 h 707"/>
              <a:gd name="T10" fmla="*/ 337 w 338"/>
              <a:gd name="T11" fmla="*/ 6 h 707"/>
              <a:gd name="T12" fmla="*/ 8 w 338"/>
              <a:gd name="T13" fmla="*/ 705 h 707"/>
              <a:gd name="T14" fmla="*/ 4 w 338"/>
              <a:gd name="T15" fmla="*/ 707 h 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8" h="707">
                <a:moveTo>
                  <a:pt x="4" y="707"/>
                </a:moveTo>
                <a:cubicBezTo>
                  <a:pt x="4" y="707"/>
                  <a:pt x="3" y="707"/>
                  <a:pt x="3" y="707"/>
                </a:cubicBezTo>
                <a:cubicBezTo>
                  <a:pt x="1" y="706"/>
                  <a:pt x="0" y="704"/>
                  <a:pt x="1" y="702"/>
                </a:cubicBezTo>
                <a:cubicBezTo>
                  <a:pt x="330" y="3"/>
                  <a:pt x="330" y="3"/>
                  <a:pt x="330" y="3"/>
                </a:cubicBezTo>
                <a:cubicBezTo>
                  <a:pt x="331" y="1"/>
                  <a:pt x="334" y="0"/>
                  <a:pt x="336" y="1"/>
                </a:cubicBezTo>
                <a:cubicBezTo>
                  <a:pt x="337" y="2"/>
                  <a:pt x="338" y="4"/>
                  <a:pt x="337" y="6"/>
                </a:cubicBezTo>
                <a:cubicBezTo>
                  <a:pt x="8" y="705"/>
                  <a:pt x="8" y="705"/>
                  <a:pt x="8" y="705"/>
                </a:cubicBezTo>
                <a:cubicBezTo>
                  <a:pt x="7" y="707"/>
                  <a:pt x="6" y="707"/>
                  <a:pt x="4" y="70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79" name="Freeform 35"/>
          <p:cNvSpPr/>
          <p:nvPr/>
        </p:nvSpPr>
        <p:spPr bwMode="auto">
          <a:xfrm rot="21368463">
            <a:off x="9031080" y="4219199"/>
            <a:ext cx="561975" cy="136922"/>
          </a:xfrm>
          <a:custGeom>
            <a:avLst/>
            <a:gdLst>
              <a:gd name="T0" fmla="*/ 734 w 738"/>
              <a:gd name="T1" fmla="*/ 180 h 180"/>
              <a:gd name="T2" fmla="*/ 733 w 738"/>
              <a:gd name="T3" fmla="*/ 180 h 180"/>
              <a:gd name="T4" fmla="*/ 3 w 738"/>
              <a:gd name="T5" fmla="*/ 8 h 180"/>
              <a:gd name="T6" fmla="*/ 0 w 738"/>
              <a:gd name="T7" fmla="*/ 4 h 180"/>
              <a:gd name="T8" fmla="*/ 5 w 738"/>
              <a:gd name="T9" fmla="*/ 1 h 180"/>
              <a:gd name="T10" fmla="*/ 735 w 738"/>
              <a:gd name="T11" fmla="*/ 172 h 180"/>
              <a:gd name="T12" fmla="*/ 738 w 738"/>
              <a:gd name="T13" fmla="*/ 177 h 180"/>
              <a:gd name="T14" fmla="*/ 734 w 738"/>
              <a:gd name="T15" fmla="*/ 18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38" h="180">
                <a:moveTo>
                  <a:pt x="734" y="180"/>
                </a:moveTo>
                <a:cubicBezTo>
                  <a:pt x="734" y="180"/>
                  <a:pt x="733" y="180"/>
                  <a:pt x="733" y="180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6"/>
                  <a:pt x="0" y="4"/>
                </a:cubicBezTo>
                <a:cubicBezTo>
                  <a:pt x="1" y="1"/>
                  <a:pt x="3" y="0"/>
                  <a:pt x="5" y="1"/>
                </a:cubicBezTo>
                <a:cubicBezTo>
                  <a:pt x="735" y="172"/>
                  <a:pt x="735" y="172"/>
                  <a:pt x="735" y="172"/>
                </a:cubicBezTo>
                <a:cubicBezTo>
                  <a:pt x="737" y="172"/>
                  <a:pt x="738" y="175"/>
                  <a:pt x="738" y="177"/>
                </a:cubicBezTo>
                <a:cubicBezTo>
                  <a:pt x="737" y="179"/>
                  <a:pt x="736" y="180"/>
                  <a:pt x="734" y="18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80" name="Freeform 36"/>
          <p:cNvSpPr/>
          <p:nvPr/>
        </p:nvSpPr>
        <p:spPr bwMode="auto">
          <a:xfrm rot="21368463">
            <a:off x="8818275" y="3017435"/>
            <a:ext cx="407194" cy="694135"/>
          </a:xfrm>
          <a:custGeom>
            <a:avLst/>
            <a:gdLst>
              <a:gd name="T0" fmla="*/ 531 w 535"/>
              <a:gd name="T1" fmla="*/ 912 h 912"/>
              <a:gd name="T2" fmla="*/ 527 w 535"/>
              <a:gd name="T3" fmla="*/ 910 h 912"/>
              <a:gd name="T4" fmla="*/ 1 w 535"/>
              <a:gd name="T5" fmla="*/ 6 h 912"/>
              <a:gd name="T6" fmla="*/ 2 w 535"/>
              <a:gd name="T7" fmla="*/ 1 h 912"/>
              <a:gd name="T8" fmla="*/ 8 w 535"/>
              <a:gd name="T9" fmla="*/ 2 h 912"/>
              <a:gd name="T10" fmla="*/ 534 w 535"/>
              <a:gd name="T11" fmla="*/ 906 h 912"/>
              <a:gd name="T12" fmla="*/ 533 w 535"/>
              <a:gd name="T13" fmla="*/ 911 h 912"/>
              <a:gd name="T14" fmla="*/ 531 w 535"/>
              <a:gd name="T15" fmla="*/ 912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5" h="912">
                <a:moveTo>
                  <a:pt x="531" y="912"/>
                </a:moveTo>
                <a:cubicBezTo>
                  <a:pt x="529" y="912"/>
                  <a:pt x="528" y="911"/>
                  <a:pt x="527" y="910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0" y="2"/>
                  <a:pt x="2" y="1"/>
                </a:cubicBezTo>
                <a:cubicBezTo>
                  <a:pt x="4" y="0"/>
                  <a:pt x="7" y="0"/>
                  <a:pt x="8" y="2"/>
                </a:cubicBezTo>
                <a:cubicBezTo>
                  <a:pt x="534" y="906"/>
                  <a:pt x="534" y="906"/>
                  <a:pt x="534" y="906"/>
                </a:cubicBezTo>
                <a:cubicBezTo>
                  <a:pt x="535" y="908"/>
                  <a:pt x="535" y="910"/>
                  <a:pt x="533" y="911"/>
                </a:cubicBezTo>
                <a:cubicBezTo>
                  <a:pt x="532" y="911"/>
                  <a:pt x="531" y="912"/>
                  <a:pt x="531" y="912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81" name="Freeform 37"/>
          <p:cNvSpPr/>
          <p:nvPr/>
        </p:nvSpPr>
        <p:spPr bwMode="auto">
          <a:xfrm rot="21368463">
            <a:off x="8804576" y="2996558"/>
            <a:ext cx="1040606" cy="308372"/>
          </a:xfrm>
          <a:custGeom>
            <a:avLst/>
            <a:gdLst>
              <a:gd name="T0" fmla="*/ 1363 w 1367"/>
              <a:gd name="T1" fmla="*/ 406 h 406"/>
              <a:gd name="T2" fmla="*/ 1362 w 1367"/>
              <a:gd name="T3" fmla="*/ 406 h 406"/>
              <a:gd name="T4" fmla="*/ 3 w 1367"/>
              <a:gd name="T5" fmla="*/ 8 h 406"/>
              <a:gd name="T6" fmla="*/ 1 w 1367"/>
              <a:gd name="T7" fmla="*/ 3 h 406"/>
              <a:gd name="T8" fmla="*/ 5 w 1367"/>
              <a:gd name="T9" fmla="*/ 0 h 406"/>
              <a:gd name="T10" fmla="*/ 1364 w 1367"/>
              <a:gd name="T11" fmla="*/ 398 h 406"/>
              <a:gd name="T12" fmla="*/ 1367 w 1367"/>
              <a:gd name="T13" fmla="*/ 403 h 406"/>
              <a:gd name="T14" fmla="*/ 1363 w 1367"/>
              <a:gd name="T15" fmla="*/ 406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67" h="406">
                <a:moveTo>
                  <a:pt x="1363" y="406"/>
                </a:moveTo>
                <a:cubicBezTo>
                  <a:pt x="1362" y="406"/>
                  <a:pt x="1362" y="406"/>
                  <a:pt x="1362" y="406"/>
                </a:cubicBezTo>
                <a:cubicBezTo>
                  <a:pt x="3" y="8"/>
                  <a:pt x="3" y="8"/>
                  <a:pt x="3" y="8"/>
                </a:cubicBezTo>
                <a:cubicBezTo>
                  <a:pt x="1" y="7"/>
                  <a:pt x="0" y="5"/>
                  <a:pt x="1" y="3"/>
                </a:cubicBezTo>
                <a:cubicBezTo>
                  <a:pt x="1" y="1"/>
                  <a:pt x="3" y="0"/>
                  <a:pt x="5" y="0"/>
                </a:cubicBezTo>
                <a:cubicBezTo>
                  <a:pt x="1364" y="398"/>
                  <a:pt x="1364" y="398"/>
                  <a:pt x="1364" y="398"/>
                </a:cubicBezTo>
                <a:cubicBezTo>
                  <a:pt x="1366" y="399"/>
                  <a:pt x="1367" y="401"/>
                  <a:pt x="1367" y="403"/>
                </a:cubicBezTo>
                <a:cubicBezTo>
                  <a:pt x="1366" y="405"/>
                  <a:pt x="1365" y="406"/>
                  <a:pt x="1363" y="40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82" name="Freeform 49"/>
          <p:cNvSpPr/>
          <p:nvPr/>
        </p:nvSpPr>
        <p:spPr bwMode="auto">
          <a:xfrm rot="21368463">
            <a:off x="8370914" y="4589909"/>
            <a:ext cx="194072" cy="72629"/>
          </a:xfrm>
          <a:custGeom>
            <a:avLst/>
            <a:gdLst>
              <a:gd name="T0" fmla="*/ 251 w 255"/>
              <a:gd name="T1" fmla="*/ 95 h 95"/>
              <a:gd name="T2" fmla="*/ 249 w 255"/>
              <a:gd name="T3" fmla="*/ 94 h 95"/>
              <a:gd name="T4" fmla="*/ 3 w 255"/>
              <a:gd name="T5" fmla="*/ 8 h 95"/>
              <a:gd name="T6" fmla="*/ 1 w 255"/>
              <a:gd name="T7" fmla="*/ 3 h 95"/>
              <a:gd name="T8" fmla="*/ 6 w 255"/>
              <a:gd name="T9" fmla="*/ 1 h 95"/>
              <a:gd name="T10" fmla="*/ 252 w 255"/>
              <a:gd name="T11" fmla="*/ 87 h 95"/>
              <a:gd name="T12" fmla="*/ 254 w 255"/>
              <a:gd name="T13" fmla="*/ 92 h 95"/>
              <a:gd name="T14" fmla="*/ 251 w 255"/>
              <a:gd name="T15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5" h="95">
                <a:moveTo>
                  <a:pt x="251" y="95"/>
                </a:moveTo>
                <a:cubicBezTo>
                  <a:pt x="250" y="95"/>
                  <a:pt x="250" y="95"/>
                  <a:pt x="249" y="94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5"/>
                  <a:pt x="1" y="3"/>
                </a:cubicBezTo>
                <a:cubicBezTo>
                  <a:pt x="1" y="1"/>
                  <a:pt x="4" y="0"/>
                  <a:pt x="6" y="1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54" y="88"/>
                  <a:pt x="255" y="90"/>
                  <a:pt x="254" y="92"/>
                </a:cubicBezTo>
                <a:cubicBezTo>
                  <a:pt x="254" y="94"/>
                  <a:pt x="252" y="95"/>
                  <a:pt x="251" y="9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83" name="Freeform 50"/>
          <p:cNvSpPr/>
          <p:nvPr/>
        </p:nvSpPr>
        <p:spPr bwMode="auto">
          <a:xfrm rot="21368463">
            <a:off x="8397478" y="4654499"/>
            <a:ext cx="194072" cy="731044"/>
          </a:xfrm>
          <a:custGeom>
            <a:avLst/>
            <a:gdLst>
              <a:gd name="T0" fmla="*/ 5 w 255"/>
              <a:gd name="T1" fmla="*/ 960 h 960"/>
              <a:gd name="T2" fmla="*/ 4 w 255"/>
              <a:gd name="T3" fmla="*/ 960 h 960"/>
              <a:gd name="T4" fmla="*/ 1 w 255"/>
              <a:gd name="T5" fmla="*/ 955 h 960"/>
              <a:gd name="T6" fmla="*/ 247 w 255"/>
              <a:gd name="T7" fmla="*/ 4 h 960"/>
              <a:gd name="T8" fmla="*/ 252 w 255"/>
              <a:gd name="T9" fmla="*/ 1 h 960"/>
              <a:gd name="T10" fmla="*/ 255 w 255"/>
              <a:gd name="T11" fmla="*/ 6 h 960"/>
              <a:gd name="T12" fmla="*/ 9 w 255"/>
              <a:gd name="T13" fmla="*/ 957 h 960"/>
              <a:gd name="T14" fmla="*/ 5 w 255"/>
              <a:gd name="T1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5" h="960">
                <a:moveTo>
                  <a:pt x="5" y="960"/>
                </a:moveTo>
                <a:cubicBezTo>
                  <a:pt x="4" y="960"/>
                  <a:pt x="4" y="960"/>
                  <a:pt x="4" y="960"/>
                </a:cubicBezTo>
                <a:cubicBezTo>
                  <a:pt x="2" y="960"/>
                  <a:pt x="0" y="957"/>
                  <a:pt x="1" y="955"/>
                </a:cubicBezTo>
                <a:cubicBezTo>
                  <a:pt x="247" y="4"/>
                  <a:pt x="247" y="4"/>
                  <a:pt x="247" y="4"/>
                </a:cubicBezTo>
                <a:cubicBezTo>
                  <a:pt x="247" y="1"/>
                  <a:pt x="250" y="0"/>
                  <a:pt x="252" y="1"/>
                </a:cubicBezTo>
                <a:cubicBezTo>
                  <a:pt x="254" y="1"/>
                  <a:pt x="255" y="3"/>
                  <a:pt x="255" y="6"/>
                </a:cubicBezTo>
                <a:cubicBezTo>
                  <a:pt x="9" y="957"/>
                  <a:pt x="9" y="957"/>
                  <a:pt x="9" y="957"/>
                </a:cubicBezTo>
                <a:cubicBezTo>
                  <a:pt x="8" y="959"/>
                  <a:pt x="6" y="960"/>
                  <a:pt x="5" y="96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84" name="Freeform 51"/>
          <p:cNvSpPr/>
          <p:nvPr/>
        </p:nvSpPr>
        <p:spPr bwMode="auto">
          <a:xfrm rot="21368463">
            <a:off x="8547723" y="4254173"/>
            <a:ext cx="500063" cy="385763"/>
          </a:xfrm>
          <a:custGeom>
            <a:avLst/>
            <a:gdLst>
              <a:gd name="T0" fmla="*/ 5 w 658"/>
              <a:gd name="T1" fmla="*/ 506 h 506"/>
              <a:gd name="T2" fmla="*/ 1 w 658"/>
              <a:gd name="T3" fmla="*/ 504 h 506"/>
              <a:gd name="T4" fmla="*/ 2 w 658"/>
              <a:gd name="T5" fmla="*/ 498 h 506"/>
              <a:gd name="T6" fmla="*/ 651 w 658"/>
              <a:gd name="T7" fmla="*/ 1 h 506"/>
              <a:gd name="T8" fmla="*/ 656 w 658"/>
              <a:gd name="T9" fmla="*/ 2 h 506"/>
              <a:gd name="T10" fmla="*/ 656 w 658"/>
              <a:gd name="T11" fmla="*/ 8 h 506"/>
              <a:gd name="T12" fmla="*/ 7 w 658"/>
              <a:gd name="T13" fmla="*/ 505 h 506"/>
              <a:gd name="T14" fmla="*/ 5 w 658"/>
              <a:gd name="T15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8" h="506">
                <a:moveTo>
                  <a:pt x="5" y="506"/>
                </a:moveTo>
                <a:cubicBezTo>
                  <a:pt x="3" y="506"/>
                  <a:pt x="2" y="505"/>
                  <a:pt x="1" y="504"/>
                </a:cubicBezTo>
                <a:cubicBezTo>
                  <a:pt x="0" y="502"/>
                  <a:pt x="0" y="500"/>
                  <a:pt x="2" y="498"/>
                </a:cubicBezTo>
                <a:cubicBezTo>
                  <a:pt x="651" y="1"/>
                  <a:pt x="651" y="1"/>
                  <a:pt x="651" y="1"/>
                </a:cubicBezTo>
                <a:cubicBezTo>
                  <a:pt x="653" y="0"/>
                  <a:pt x="655" y="0"/>
                  <a:pt x="656" y="2"/>
                </a:cubicBezTo>
                <a:cubicBezTo>
                  <a:pt x="658" y="4"/>
                  <a:pt x="657" y="6"/>
                  <a:pt x="656" y="8"/>
                </a:cubicBezTo>
                <a:cubicBezTo>
                  <a:pt x="7" y="505"/>
                  <a:pt x="7" y="505"/>
                  <a:pt x="7" y="505"/>
                </a:cubicBezTo>
                <a:cubicBezTo>
                  <a:pt x="6" y="505"/>
                  <a:pt x="6" y="506"/>
                  <a:pt x="5" y="50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85" name="Freeform 52"/>
          <p:cNvSpPr/>
          <p:nvPr/>
        </p:nvSpPr>
        <p:spPr bwMode="auto">
          <a:xfrm rot="21368463">
            <a:off x="8357614" y="4260578"/>
            <a:ext cx="688181" cy="320279"/>
          </a:xfrm>
          <a:custGeom>
            <a:avLst/>
            <a:gdLst>
              <a:gd name="T0" fmla="*/ 4 w 904"/>
              <a:gd name="T1" fmla="*/ 420 h 420"/>
              <a:gd name="T2" fmla="*/ 1 w 904"/>
              <a:gd name="T3" fmla="*/ 417 h 420"/>
              <a:gd name="T4" fmla="*/ 3 w 904"/>
              <a:gd name="T5" fmla="*/ 412 h 420"/>
              <a:gd name="T6" fmla="*/ 898 w 904"/>
              <a:gd name="T7" fmla="*/ 1 h 420"/>
              <a:gd name="T8" fmla="*/ 903 w 904"/>
              <a:gd name="T9" fmla="*/ 3 h 420"/>
              <a:gd name="T10" fmla="*/ 901 w 904"/>
              <a:gd name="T11" fmla="*/ 8 h 420"/>
              <a:gd name="T12" fmla="*/ 6 w 904"/>
              <a:gd name="T13" fmla="*/ 419 h 420"/>
              <a:gd name="T14" fmla="*/ 4 w 904"/>
              <a:gd name="T15" fmla="*/ 42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4" h="420">
                <a:moveTo>
                  <a:pt x="4" y="420"/>
                </a:moveTo>
                <a:cubicBezTo>
                  <a:pt x="3" y="420"/>
                  <a:pt x="2" y="419"/>
                  <a:pt x="1" y="417"/>
                </a:cubicBezTo>
                <a:cubicBezTo>
                  <a:pt x="0" y="415"/>
                  <a:pt x="1" y="413"/>
                  <a:pt x="3" y="412"/>
                </a:cubicBezTo>
                <a:cubicBezTo>
                  <a:pt x="898" y="1"/>
                  <a:pt x="898" y="1"/>
                  <a:pt x="898" y="1"/>
                </a:cubicBezTo>
                <a:cubicBezTo>
                  <a:pt x="900" y="0"/>
                  <a:pt x="902" y="1"/>
                  <a:pt x="903" y="3"/>
                </a:cubicBezTo>
                <a:cubicBezTo>
                  <a:pt x="904" y="5"/>
                  <a:pt x="903" y="7"/>
                  <a:pt x="901" y="8"/>
                </a:cubicBezTo>
                <a:cubicBezTo>
                  <a:pt x="6" y="419"/>
                  <a:pt x="6" y="419"/>
                  <a:pt x="6" y="419"/>
                </a:cubicBezTo>
                <a:cubicBezTo>
                  <a:pt x="6" y="420"/>
                  <a:pt x="5" y="420"/>
                  <a:pt x="4" y="42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86" name="Freeform 53"/>
          <p:cNvSpPr/>
          <p:nvPr/>
        </p:nvSpPr>
        <p:spPr bwMode="auto">
          <a:xfrm rot="21368463">
            <a:off x="7118858" y="4773989"/>
            <a:ext cx="859631" cy="382191"/>
          </a:xfrm>
          <a:custGeom>
            <a:avLst/>
            <a:gdLst>
              <a:gd name="T0" fmla="*/ 5 w 1130"/>
              <a:gd name="T1" fmla="*/ 501 h 501"/>
              <a:gd name="T2" fmla="*/ 1 w 1130"/>
              <a:gd name="T3" fmla="*/ 499 h 501"/>
              <a:gd name="T4" fmla="*/ 3 w 1130"/>
              <a:gd name="T5" fmla="*/ 494 h 501"/>
              <a:gd name="T6" fmla="*/ 1124 w 1130"/>
              <a:gd name="T7" fmla="*/ 1 h 501"/>
              <a:gd name="T8" fmla="*/ 1129 w 1130"/>
              <a:gd name="T9" fmla="*/ 3 h 501"/>
              <a:gd name="T10" fmla="*/ 1127 w 1130"/>
              <a:gd name="T11" fmla="*/ 8 h 501"/>
              <a:gd name="T12" fmla="*/ 6 w 1130"/>
              <a:gd name="T13" fmla="*/ 501 h 501"/>
              <a:gd name="T14" fmla="*/ 5 w 1130"/>
              <a:gd name="T15" fmla="*/ 501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0" h="501">
                <a:moveTo>
                  <a:pt x="5" y="501"/>
                </a:moveTo>
                <a:cubicBezTo>
                  <a:pt x="3" y="501"/>
                  <a:pt x="2" y="501"/>
                  <a:pt x="1" y="499"/>
                </a:cubicBezTo>
                <a:cubicBezTo>
                  <a:pt x="0" y="497"/>
                  <a:pt x="1" y="495"/>
                  <a:pt x="3" y="494"/>
                </a:cubicBezTo>
                <a:cubicBezTo>
                  <a:pt x="1124" y="1"/>
                  <a:pt x="1124" y="1"/>
                  <a:pt x="1124" y="1"/>
                </a:cubicBezTo>
                <a:cubicBezTo>
                  <a:pt x="1126" y="0"/>
                  <a:pt x="1128" y="1"/>
                  <a:pt x="1129" y="3"/>
                </a:cubicBezTo>
                <a:cubicBezTo>
                  <a:pt x="1130" y="5"/>
                  <a:pt x="1129" y="7"/>
                  <a:pt x="1127" y="8"/>
                </a:cubicBezTo>
                <a:cubicBezTo>
                  <a:pt x="6" y="501"/>
                  <a:pt x="6" y="501"/>
                  <a:pt x="6" y="501"/>
                </a:cubicBezTo>
                <a:cubicBezTo>
                  <a:pt x="6" y="501"/>
                  <a:pt x="5" y="501"/>
                  <a:pt x="5" y="50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87" name="Freeform 111"/>
          <p:cNvSpPr/>
          <p:nvPr/>
        </p:nvSpPr>
        <p:spPr bwMode="auto">
          <a:xfrm rot="21368463">
            <a:off x="6322028" y="4601487"/>
            <a:ext cx="55960" cy="55959"/>
          </a:xfrm>
          <a:custGeom>
            <a:avLst/>
            <a:gdLst>
              <a:gd name="T0" fmla="*/ 54 w 73"/>
              <a:gd name="T1" fmla="*/ 10 h 74"/>
              <a:gd name="T2" fmla="*/ 64 w 73"/>
              <a:gd name="T3" fmla="*/ 55 h 74"/>
              <a:gd name="T4" fmla="*/ 19 w 73"/>
              <a:gd name="T5" fmla="*/ 65 h 74"/>
              <a:gd name="T6" fmla="*/ 9 w 73"/>
              <a:gd name="T7" fmla="*/ 20 h 74"/>
              <a:gd name="T8" fmla="*/ 54 w 73"/>
              <a:gd name="T9" fmla="*/ 1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74">
                <a:moveTo>
                  <a:pt x="54" y="10"/>
                </a:moveTo>
                <a:cubicBezTo>
                  <a:pt x="69" y="19"/>
                  <a:pt x="73" y="39"/>
                  <a:pt x="64" y="55"/>
                </a:cubicBezTo>
                <a:cubicBezTo>
                  <a:pt x="55" y="70"/>
                  <a:pt x="35" y="74"/>
                  <a:pt x="19" y="65"/>
                </a:cubicBezTo>
                <a:cubicBezTo>
                  <a:pt x="4" y="55"/>
                  <a:pt x="0" y="35"/>
                  <a:pt x="9" y="20"/>
                </a:cubicBezTo>
                <a:cubicBezTo>
                  <a:pt x="19" y="5"/>
                  <a:pt x="39" y="0"/>
                  <a:pt x="54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88" name="Freeform 112"/>
          <p:cNvSpPr/>
          <p:nvPr/>
        </p:nvSpPr>
        <p:spPr bwMode="auto">
          <a:xfrm rot="21368463">
            <a:off x="6372507" y="4942955"/>
            <a:ext cx="55960" cy="55959"/>
          </a:xfrm>
          <a:custGeom>
            <a:avLst/>
            <a:gdLst>
              <a:gd name="T0" fmla="*/ 54 w 74"/>
              <a:gd name="T1" fmla="*/ 9 h 74"/>
              <a:gd name="T2" fmla="*/ 65 w 74"/>
              <a:gd name="T3" fmla="*/ 54 h 74"/>
              <a:gd name="T4" fmla="*/ 20 w 74"/>
              <a:gd name="T5" fmla="*/ 64 h 74"/>
              <a:gd name="T6" fmla="*/ 10 w 74"/>
              <a:gd name="T7" fmla="*/ 19 h 74"/>
              <a:gd name="T8" fmla="*/ 54 w 74"/>
              <a:gd name="T9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4">
                <a:moveTo>
                  <a:pt x="54" y="9"/>
                </a:moveTo>
                <a:cubicBezTo>
                  <a:pt x="70" y="19"/>
                  <a:pt x="74" y="39"/>
                  <a:pt x="65" y="54"/>
                </a:cubicBezTo>
                <a:cubicBezTo>
                  <a:pt x="55" y="69"/>
                  <a:pt x="35" y="74"/>
                  <a:pt x="20" y="64"/>
                </a:cubicBezTo>
                <a:cubicBezTo>
                  <a:pt x="5" y="55"/>
                  <a:pt x="0" y="35"/>
                  <a:pt x="10" y="19"/>
                </a:cubicBezTo>
                <a:cubicBezTo>
                  <a:pt x="19" y="4"/>
                  <a:pt x="39" y="0"/>
                  <a:pt x="54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89" name="Freeform 119"/>
          <p:cNvSpPr/>
          <p:nvPr/>
        </p:nvSpPr>
        <p:spPr bwMode="auto">
          <a:xfrm rot="21368463">
            <a:off x="7541078" y="4725030"/>
            <a:ext cx="54769" cy="54769"/>
          </a:xfrm>
          <a:custGeom>
            <a:avLst/>
            <a:gdLst>
              <a:gd name="T0" fmla="*/ 52 w 72"/>
              <a:gd name="T1" fmla="*/ 9 h 72"/>
              <a:gd name="T2" fmla="*/ 62 w 72"/>
              <a:gd name="T3" fmla="*/ 52 h 72"/>
              <a:gd name="T4" fmla="*/ 19 w 72"/>
              <a:gd name="T5" fmla="*/ 62 h 72"/>
              <a:gd name="T6" fmla="*/ 9 w 72"/>
              <a:gd name="T7" fmla="*/ 19 h 72"/>
              <a:gd name="T8" fmla="*/ 52 w 72"/>
              <a:gd name="T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72">
                <a:moveTo>
                  <a:pt x="52" y="9"/>
                </a:moveTo>
                <a:cubicBezTo>
                  <a:pt x="67" y="18"/>
                  <a:pt x="72" y="38"/>
                  <a:pt x="62" y="52"/>
                </a:cubicBezTo>
                <a:cubicBezTo>
                  <a:pt x="53" y="67"/>
                  <a:pt x="34" y="72"/>
                  <a:pt x="19" y="62"/>
                </a:cubicBezTo>
                <a:cubicBezTo>
                  <a:pt x="4" y="53"/>
                  <a:pt x="0" y="34"/>
                  <a:pt x="9" y="19"/>
                </a:cubicBezTo>
                <a:cubicBezTo>
                  <a:pt x="18" y="4"/>
                  <a:pt x="38" y="0"/>
                  <a:pt x="52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90" name="Freeform 120"/>
          <p:cNvSpPr/>
          <p:nvPr/>
        </p:nvSpPr>
        <p:spPr bwMode="auto">
          <a:xfrm rot="21368463">
            <a:off x="7052825" y="4395962"/>
            <a:ext cx="126206" cy="125015"/>
          </a:xfrm>
          <a:custGeom>
            <a:avLst/>
            <a:gdLst>
              <a:gd name="T0" fmla="*/ 121 w 165"/>
              <a:gd name="T1" fmla="*/ 21 h 164"/>
              <a:gd name="T2" fmla="*/ 144 w 165"/>
              <a:gd name="T3" fmla="*/ 120 h 164"/>
              <a:gd name="T4" fmla="*/ 44 w 165"/>
              <a:gd name="T5" fmla="*/ 143 h 164"/>
              <a:gd name="T6" fmla="*/ 21 w 165"/>
              <a:gd name="T7" fmla="*/ 44 h 164"/>
              <a:gd name="T8" fmla="*/ 121 w 165"/>
              <a:gd name="T9" fmla="*/ 2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4">
                <a:moveTo>
                  <a:pt x="121" y="21"/>
                </a:moveTo>
                <a:cubicBezTo>
                  <a:pt x="155" y="42"/>
                  <a:pt x="165" y="87"/>
                  <a:pt x="144" y="120"/>
                </a:cubicBezTo>
                <a:cubicBezTo>
                  <a:pt x="123" y="154"/>
                  <a:pt x="78" y="164"/>
                  <a:pt x="44" y="143"/>
                </a:cubicBezTo>
                <a:cubicBezTo>
                  <a:pt x="11" y="122"/>
                  <a:pt x="0" y="77"/>
                  <a:pt x="21" y="44"/>
                </a:cubicBezTo>
                <a:cubicBezTo>
                  <a:pt x="43" y="10"/>
                  <a:pt x="87" y="0"/>
                  <a:pt x="121" y="2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91" name="Freeform 121"/>
          <p:cNvSpPr/>
          <p:nvPr/>
        </p:nvSpPr>
        <p:spPr bwMode="auto">
          <a:xfrm rot="21368463">
            <a:off x="7917758" y="4712375"/>
            <a:ext cx="88106" cy="88106"/>
          </a:xfrm>
          <a:custGeom>
            <a:avLst/>
            <a:gdLst>
              <a:gd name="T0" fmla="*/ 85 w 116"/>
              <a:gd name="T1" fmla="*/ 15 h 116"/>
              <a:gd name="T2" fmla="*/ 101 w 116"/>
              <a:gd name="T3" fmla="*/ 85 h 116"/>
              <a:gd name="T4" fmla="*/ 31 w 116"/>
              <a:gd name="T5" fmla="*/ 101 h 116"/>
              <a:gd name="T6" fmla="*/ 15 w 116"/>
              <a:gd name="T7" fmla="*/ 31 h 116"/>
              <a:gd name="T8" fmla="*/ 85 w 116"/>
              <a:gd name="T9" fmla="*/ 1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6">
                <a:moveTo>
                  <a:pt x="85" y="15"/>
                </a:moveTo>
                <a:cubicBezTo>
                  <a:pt x="109" y="29"/>
                  <a:pt x="116" y="61"/>
                  <a:pt x="101" y="85"/>
                </a:cubicBezTo>
                <a:cubicBezTo>
                  <a:pt x="86" y="108"/>
                  <a:pt x="55" y="116"/>
                  <a:pt x="31" y="101"/>
                </a:cubicBezTo>
                <a:cubicBezTo>
                  <a:pt x="7" y="86"/>
                  <a:pt x="0" y="54"/>
                  <a:pt x="15" y="31"/>
                </a:cubicBezTo>
                <a:cubicBezTo>
                  <a:pt x="30" y="7"/>
                  <a:pt x="61" y="0"/>
                  <a:pt x="85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92" name="Freeform 122"/>
          <p:cNvSpPr/>
          <p:nvPr/>
        </p:nvSpPr>
        <p:spPr bwMode="auto">
          <a:xfrm rot="21368463">
            <a:off x="8980521" y="4191995"/>
            <a:ext cx="88106" cy="88106"/>
          </a:xfrm>
          <a:custGeom>
            <a:avLst/>
            <a:gdLst>
              <a:gd name="T0" fmla="*/ 85 w 116"/>
              <a:gd name="T1" fmla="*/ 15 h 116"/>
              <a:gd name="T2" fmla="*/ 101 w 116"/>
              <a:gd name="T3" fmla="*/ 85 h 116"/>
              <a:gd name="T4" fmla="*/ 31 w 116"/>
              <a:gd name="T5" fmla="*/ 101 h 116"/>
              <a:gd name="T6" fmla="*/ 15 w 116"/>
              <a:gd name="T7" fmla="*/ 31 h 116"/>
              <a:gd name="T8" fmla="*/ 85 w 116"/>
              <a:gd name="T9" fmla="*/ 1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6">
                <a:moveTo>
                  <a:pt x="85" y="15"/>
                </a:moveTo>
                <a:cubicBezTo>
                  <a:pt x="109" y="30"/>
                  <a:pt x="116" y="62"/>
                  <a:pt x="101" y="85"/>
                </a:cubicBezTo>
                <a:cubicBezTo>
                  <a:pt x="86" y="109"/>
                  <a:pt x="55" y="116"/>
                  <a:pt x="31" y="101"/>
                </a:cubicBezTo>
                <a:cubicBezTo>
                  <a:pt x="7" y="87"/>
                  <a:pt x="0" y="55"/>
                  <a:pt x="15" y="31"/>
                </a:cubicBezTo>
                <a:cubicBezTo>
                  <a:pt x="30" y="8"/>
                  <a:pt x="61" y="0"/>
                  <a:pt x="85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93" name="Freeform 125"/>
          <p:cNvSpPr/>
          <p:nvPr/>
        </p:nvSpPr>
        <p:spPr bwMode="auto">
          <a:xfrm rot="21368463">
            <a:off x="8533565" y="4622959"/>
            <a:ext cx="55960" cy="57150"/>
          </a:xfrm>
          <a:custGeom>
            <a:avLst/>
            <a:gdLst>
              <a:gd name="T0" fmla="*/ 54 w 74"/>
              <a:gd name="T1" fmla="*/ 10 h 75"/>
              <a:gd name="T2" fmla="*/ 65 w 74"/>
              <a:gd name="T3" fmla="*/ 55 h 75"/>
              <a:gd name="T4" fmla="*/ 20 w 74"/>
              <a:gd name="T5" fmla="*/ 65 h 75"/>
              <a:gd name="T6" fmla="*/ 9 w 74"/>
              <a:gd name="T7" fmla="*/ 20 h 75"/>
              <a:gd name="T8" fmla="*/ 54 w 74"/>
              <a:gd name="T9" fmla="*/ 1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5">
                <a:moveTo>
                  <a:pt x="54" y="10"/>
                </a:moveTo>
                <a:cubicBezTo>
                  <a:pt x="70" y="20"/>
                  <a:pt x="74" y="40"/>
                  <a:pt x="65" y="55"/>
                </a:cubicBezTo>
                <a:cubicBezTo>
                  <a:pt x="55" y="70"/>
                  <a:pt x="35" y="75"/>
                  <a:pt x="20" y="65"/>
                </a:cubicBezTo>
                <a:cubicBezTo>
                  <a:pt x="4" y="56"/>
                  <a:pt x="0" y="36"/>
                  <a:pt x="9" y="20"/>
                </a:cubicBezTo>
                <a:cubicBezTo>
                  <a:pt x="19" y="5"/>
                  <a:pt x="39" y="0"/>
                  <a:pt x="54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94" name="Freeform 126"/>
          <p:cNvSpPr/>
          <p:nvPr/>
        </p:nvSpPr>
        <p:spPr bwMode="auto">
          <a:xfrm rot="21368463">
            <a:off x="8125834" y="4151648"/>
            <a:ext cx="55960" cy="55959"/>
          </a:xfrm>
          <a:custGeom>
            <a:avLst/>
            <a:gdLst>
              <a:gd name="T0" fmla="*/ 54 w 74"/>
              <a:gd name="T1" fmla="*/ 9 h 74"/>
              <a:gd name="T2" fmla="*/ 65 w 74"/>
              <a:gd name="T3" fmla="*/ 54 h 74"/>
              <a:gd name="T4" fmla="*/ 20 w 74"/>
              <a:gd name="T5" fmla="*/ 65 h 74"/>
              <a:gd name="T6" fmla="*/ 9 w 74"/>
              <a:gd name="T7" fmla="*/ 20 h 74"/>
              <a:gd name="T8" fmla="*/ 54 w 74"/>
              <a:gd name="T9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4">
                <a:moveTo>
                  <a:pt x="54" y="9"/>
                </a:moveTo>
                <a:cubicBezTo>
                  <a:pt x="70" y="19"/>
                  <a:pt x="74" y="39"/>
                  <a:pt x="65" y="54"/>
                </a:cubicBezTo>
                <a:cubicBezTo>
                  <a:pt x="55" y="70"/>
                  <a:pt x="35" y="74"/>
                  <a:pt x="20" y="65"/>
                </a:cubicBezTo>
                <a:cubicBezTo>
                  <a:pt x="4" y="55"/>
                  <a:pt x="0" y="35"/>
                  <a:pt x="9" y="20"/>
                </a:cubicBezTo>
                <a:cubicBezTo>
                  <a:pt x="19" y="4"/>
                  <a:pt x="39" y="0"/>
                  <a:pt x="54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95" name="Freeform 127"/>
          <p:cNvSpPr/>
          <p:nvPr/>
        </p:nvSpPr>
        <p:spPr bwMode="auto">
          <a:xfrm rot="21368463">
            <a:off x="8075443" y="3723022"/>
            <a:ext cx="57150" cy="55959"/>
          </a:xfrm>
          <a:custGeom>
            <a:avLst/>
            <a:gdLst>
              <a:gd name="T0" fmla="*/ 54 w 74"/>
              <a:gd name="T1" fmla="*/ 9 h 74"/>
              <a:gd name="T2" fmla="*/ 65 w 74"/>
              <a:gd name="T3" fmla="*/ 54 h 74"/>
              <a:gd name="T4" fmla="*/ 20 w 74"/>
              <a:gd name="T5" fmla="*/ 65 h 74"/>
              <a:gd name="T6" fmla="*/ 9 w 74"/>
              <a:gd name="T7" fmla="*/ 20 h 74"/>
              <a:gd name="T8" fmla="*/ 54 w 74"/>
              <a:gd name="T9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4">
                <a:moveTo>
                  <a:pt x="54" y="9"/>
                </a:moveTo>
                <a:cubicBezTo>
                  <a:pt x="70" y="19"/>
                  <a:pt x="74" y="39"/>
                  <a:pt x="65" y="54"/>
                </a:cubicBezTo>
                <a:cubicBezTo>
                  <a:pt x="55" y="70"/>
                  <a:pt x="35" y="74"/>
                  <a:pt x="20" y="65"/>
                </a:cubicBezTo>
                <a:cubicBezTo>
                  <a:pt x="4" y="55"/>
                  <a:pt x="0" y="35"/>
                  <a:pt x="9" y="20"/>
                </a:cubicBezTo>
                <a:cubicBezTo>
                  <a:pt x="19" y="4"/>
                  <a:pt x="39" y="0"/>
                  <a:pt x="54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96" name="Freeform 128"/>
          <p:cNvSpPr/>
          <p:nvPr/>
        </p:nvSpPr>
        <p:spPr bwMode="auto">
          <a:xfrm rot="21368463">
            <a:off x="8708752" y="3611091"/>
            <a:ext cx="57150" cy="57150"/>
          </a:xfrm>
          <a:custGeom>
            <a:avLst/>
            <a:gdLst>
              <a:gd name="T0" fmla="*/ 55 w 75"/>
              <a:gd name="T1" fmla="*/ 10 h 75"/>
              <a:gd name="T2" fmla="*/ 65 w 75"/>
              <a:gd name="T3" fmla="*/ 55 h 75"/>
              <a:gd name="T4" fmla="*/ 20 w 75"/>
              <a:gd name="T5" fmla="*/ 65 h 75"/>
              <a:gd name="T6" fmla="*/ 10 w 75"/>
              <a:gd name="T7" fmla="*/ 20 h 75"/>
              <a:gd name="T8" fmla="*/ 55 w 75"/>
              <a:gd name="T9" fmla="*/ 1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75">
                <a:moveTo>
                  <a:pt x="55" y="10"/>
                </a:moveTo>
                <a:cubicBezTo>
                  <a:pt x="70" y="19"/>
                  <a:pt x="75" y="39"/>
                  <a:pt x="65" y="55"/>
                </a:cubicBezTo>
                <a:cubicBezTo>
                  <a:pt x="56" y="70"/>
                  <a:pt x="36" y="75"/>
                  <a:pt x="20" y="65"/>
                </a:cubicBezTo>
                <a:cubicBezTo>
                  <a:pt x="5" y="55"/>
                  <a:pt x="0" y="35"/>
                  <a:pt x="10" y="20"/>
                </a:cubicBezTo>
                <a:cubicBezTo>
                  <a:pt x="20" y="5"/>
                  <a:pt x="40" y="0"/>
                  <a:pt x="55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97" name="Freeform 129"/>
          <p:cNvSpPr/>
          <p:nvPr/>
        </p:nvSpPr>
        <p:spPr bwMode="auto">
          <a:xfrm rot="21368463">
            <a:off x="8752711" y="2990086"/>
            <a:ext cx="90488" cy="89297"/>
          </a:xfrm>
          <a:custGeom>
            <a:avLst/>
            <a:gdLst>
              <a:gd name="T0" fmla="*/ 87 w 119"/>
              <a:gd name="T1" fmla="*/ 15 h 118"/>
              <a:gd name="T2" fmla="*/ 104 w 119"/>
              <a:gd name="T3" fmla="*/ 86 h 118"/>
              <a:gd name="T4" fmla="*/ 32 w 119"/>
              <a:gd name="T5" fmla="*/ 103 h 118"/>
              <a:gd name="T6" fmla="*/ 16 w 119"/>
              <a:gd name="T7" fmla="*/ 31 h 118"/>
              <a:gd name="T8" fmla="*/ 87 w 119"/>
              <a:gd name="T9" fmla="*/ 1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118">
                <a:moveTo>
                  <a:pt x="87" y="15"/>
                </a:moveTo>
                <a:cubicBezTo>
                  <a:pt x="111" y="30"/>
                  <a:pt x="119" y="62"/>
                  <a:pt x="104" y="86"/>
                </a:cubicBezTo>
                <a:cubicBezTo>
                  <a:pt x="88" y="111"/>
                  <a:pt x="56" y="118"/>
                  <a:pt x="32" y="103"/>
                </a:cubicBezTo>
                <a:cubicBezTo>
                  <a:pt x="8" y="87"/>
                  <a:pt x="0" y="55"/>
                  <a:pt x="16" y="31"/>
                </a:cubicBezTo>
                <a:cubicBezTo>
                  <a:pt x="31" y="7"/>
                  <a:pt x="63" y="0"/>
                  <a:pt x="87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98" name="Freeform 138"/>
          <p:cNvSpPr/>
          <p:nvPr/>
        </p:nvSpPr>
        <p:spPr bwMode="auto">
          <a:xfrm rot="21368463">
            <a:off x="8351263" y="4580750"/>
            <a:ext cx="44054" cy="44053"/>
          </a:xfrm>
          <a:custGeom>
            <a:avLst/>
            <a:gdLst>
              <a:gd name="T0" fmla="*/ 43 w 58"/>
              <a:gd name="T1" fmla="*/ 8 h 58"/>
              <a:gd name="T2" fmla="*/ 51 w 58"/>
              <a:gd name="T3" fmla="*/ 43 h 58"/>
              <a:gd name="T4" fmla="*/ 16 w 58"/>
              <a:gd name="T5" fmla="*/ 51 h 58"/>
              <a:gd name="T6" fmla="*/ 8 w 58"/>
              <a:gd name="T7" fmla="*/ 16 h 58"/>
              <a:gd name="T8" fmla="*/ 43 w 58"/>
              <a:gd name="T9" fmla="*/ 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58">
                <a:moveTo>
                  <a:pt x="43" y="8"/>
                </a:moveTo>
                <a:cubicBezTo>
                  <a:pt x="55" y="15"/>
                  <a:pt x="58" y="31"/>
                  <a:pt x="51" y="43"/>
                </a:cubicBezTo>
                <a:cubicBezTo>
                  <a:pt x="43" y="54"/>
                  <a:pt x="28" y="58"/>
                  <a:pt x="16" y="51"/>
                </a:cubicBezTo>
                <a:cubicBezTo>
                  <a:pt x="4" y="43"/>
                  <a:pt x="0" y="28"/>
                  <a:pt x="8" y="16"/>
                </a:cubicBezTo>
                <a:cubicBezTo>
                  <a:pt x="15" y="4"/>
                  <a:pt x="31" y="0"/>
                  <a:pt x="43" y="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99" name="Freeform 28"/>
          <p:cNvSpPr/>
          <p:nvPr/>
        </p:nvSpPr>
        <p:spPr bwMode="auto">
          <a:xfrm rot="2997005">
            <a:off x="1212989" y="-84550"/>
            <a:ext cx="417845" cy="133350"/>
          </a:xfrm>
          <a:custGeom>
            <a:avLst/>
            <a:gdLst>
              <a:gd name="T0" fmla="*/ 1150 w 1155"/>
              <a:gd name="T1" fmla="*/ 175 h 175"/>
              <a:gd name="T2" fmla="*/ 1150 w 1155"/>
              <a:gd name="T3" fmla="*/ 175 h 175"/>
              <a:gd name="T4" fmla="*/ 4 w 1155"/>
              <a:gd name="T5" fmla="*/ 8 h 175"/>
              <a:gd name="T6" fmla="*/ 0 w 1155"/>
              <a:gd name="T7" fmla="*/ 4 h 175"/>
              <a:gd name="T8" fmla="*/ 5 w 1155"/>
              <a:gd name="T9" fmla="*/ 0 h 175"/>
              <a:gd name="T10" fmla="*/ 1151 w 1155"/>
              <a:gd name="T11" fmla="*/ 167 h 175"/>
              <a:gd name="T12" fmla="*/ 1154 w 1155"/>
              <a:gd name="T13" fmla="*/ 172 h 175"/>
              <a:gd name="T14" fmla="*/ 1150 w 1155"/>
              <a:gd name="T15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55" h="175">
                <a:moveTo>
                  <a:pt x="1150" y="175"/>
                </a:moveTo>
                <a:cubicBezTo>
                  <a:pt x="1150" y="175"/>
                  <a:pt x="1150" y="175"/>
                  <a:pt x="1150" y="175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1" y="1"/>
                  <a:pt x="3" y="0"/>
                  <a:pt x="5" y="0"/>
                </a:cubicBezTo>
                <a:cubicBezTo>
                  <a:pt x="1151" y="167"/>
                  <a:pt x="1151" y="167"/>
                  <a:pt x="1151" y="167"/>
                </a:cubicBezTo>
                <a:cubicBezTo>
                  <a:pt x="1153" y="168"/>
                  <a:pt x="1155" y="170"/>
                  <a:pt x="1154" y="172"/>
                </a:cubicBezTo>
                <a:cubicBezTo>
                  <a:pt x="1154" y="174"/>
                  <a:pt x="1152" y="175"/>
                  <a:pt x="1150" y="17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00" name="Freeform 13"/>
          <p:cNvSpPr/>
          <p:nvPr/>
        </p:nvSpPr>
        <p:spPr bwMode="auto">
          <a:xfrm>
            <a:off x="-302417" y="812348"/>
            <a:ext cx="784622" cy="132160"/>
          </a:xfrm>
          <a:custGeom>
            <a:avLst/>
            <a:gdLst>
              <a:gd name="T0" fmla="*/ 5 w 1030"/>
              <a:gd name="T1" fmla="*/ 174 h 174"/>
              <a:gd name="T2" fmla="*/ 1 w 1030"/>
              <a:gd name="T3" fmla="*/ 170 h 174"/>
              <a:gd name="T4" fmla="*/ 4 w 1030"/>
              <a:gd name="T5" fmla="*/ 166 h 174"/>
              <a:gd name="T6" fmla="*/ 1025 w 1030"/>
              <a:gd name="T7" fmla="*/ 0 h 174"/>
              <a:gd name="T8" fmla="*/ 1030 w 1030"/>
              <a:gd name="T9" fmla="*/ 4 h 174"/>
              <a:gd name="T10" fmla="*/ 1027 w 1030"/>
              <a:gd name="T11" fmla="*/ 8 h 174"/>
              <a:gd name="T12" fmla="*/ 5 w 1030"/>
              <a:gd name="T13" fmla="*/ 174 h 174"/>
              <a:gd name="T14" fmla="*/ 5 w 1030"/>
              <a:gd name="T15" fmla="*/ 174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0" h="174">
                <a:moveTo>
                  <a:pt x="5" y="174"/>
                </a:moveTo>
                <a:cubicBezTo>
                  <a:pt x="3" y="174"/>
                  <a:pt x="1" y="172"/>
                  <a:pt x="1" y="170"/>
                </a:cubicBezTo>
                <a:cubicBezTo>
                  <a:pt x="0" y="168"/>
                  <a:pt x="2" y="166"/>
                  <a:pt x="4" y="166"/>
                </a:cubicBezTo>
                <a:cubicBezTo>
                  <a:pt x="1025" y="0"/>
                  <a:pt x="1025" y="0"/>
                  <a:pt x="1025" y="0"/>
                </a:cubicBezTo>
                <a:cubicBezTo>
                  <a:pt x="1028" y="0"/>
                  <a:pt x="1030" y="1"/>
                  <a:pt x="1030" y="4"/>
                </a:cubicBezTo>
                <a:cubicBezTo>
                  <a:pt x="1030" y="6"/>
                  <a:pt x="1029" y="8"/>
                  <a:pt x="1027" y="8"/>
                </a:cubicBezTo>
                <a:cubicBezTo>
                  <a:pt x="5" y="174"/>
                  <a:pt x="5" y="174"/>
                  <a:pt x="5" y="174"/>
                </a:cubicBezTo>
                <a:cubicBezTo>
                  <a:pt x="5" y="174"/>
                  <a:pt x="5" y="174"/>
                  <a:pt x="5" y="174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01" name="Freeform 148"/>
          <p:cNvSpPr/>
          <p:nvPr/>
        </p:nvSpPr>
        <p:spPr bwMode="auto">
          <a:xfrm rot="21368463">
            <a:off x="6676958" y="4905128"/>
            <a:ext cx="396479" cy="397669"/>
          </a:xfrm>
          <a:custGeom>
            <a:avLst/>
            <a:gdLst>
              <a:gd name="T0" fmla="*/ 382 w 521"/>
              <a:gd name="T1" fmla="*/ 67 h 521"/>
              <a:gd name="T2" fmla="*/ 454 w 521"/>
              <a:gd name="T3" fmla="*/ 382 h 521"/>
              <a:gd name="T4" fmla="*/ 139 w 521"/>
              <a:gd name="T5" fmla="*/ 454 h 521"/>
              <a:gd name="T6" fmla="*/ 67 w 521"/>
              <a:gd name="T7" fmla="*/ 139 h 521"/>
              <a:gd name="T8" fmla="*/ 382 w 521"/>
              <a:gd name="T9" fmla="*/ 67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1" h="521">
                <a:moveTo>
                  <a:pt x="382" y="67"/>
                </a:moveTo>
                <a:cubicBezTo>
                  <a:pt x="489" y="134"/>
                  <a:pt x="521" y="275"/>
                  <a:pt x="454" y="382"/>
                </a:cubicBezTo>
                <a:cubicBezTo>
                  <a:pt x="387" y="489"/>
                  <a:pt x="246" y="521"/>
                  <a:pt x="139" y="454"/>
                </a:cubicBezTo>
                <a:cubicBezTo>
                  <a:pt x="32" y="387"/>
                  <a:pt x="0" y="246"/>
                  <a:pt x="67" y="139"/>
                </a:cubicBezTo>
                <a:cubicBezTo>
                  <a:pt x="134" y="32"/>
                  <a:pt x="275" y="0"/>
                  <a:pt x="382" y="67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02" name="Freeform 156"/>
          <p:cNvSpPr/>
          <p:nvPr/>
        </p:nvSpPr>
        <p:spPr bwMode="auto">
          <a:xfrm rot="21368463">
            <a:off x="6772209" y="5001609"/>
            <a:ext cx="204788" cy="204788"/>
          </a:xfrm>
          <a:custGeom>
            <a:avLst/>
            <a:gdLst>
              <a:gd name="T0" fmla="*/ 198 w 270"/>
              <a:gd name="T1" fmla="*/ 34 h 269"/>
              <a:gd name="T2" fmla="*/ 235 w 270"/>
              <a:gd name="T3" fmla="*/ 197 h 269"/>
              <a:gd name="T4" fmla="*/ 72 w 270"/>
              <a:gd name="T5" fmla="*/ 235 h 269"/>
              <a:gd name="T6" fmla="*/ 35 w 270"/>
              <a:gd name="T7" fmla="*/ 72 h 269"/>
              <a:gd name="T8" fmla="*/ 198 w 270"/>
              <a:gd name="T9" fmla="*/ 34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0" h="269">
                <a:moveTo>
                  <a:pt x="198" y="34"/>
                </a:moveTo>
                <a:cubicBezTo>
                  <a:pt x="253" y="69"/>
                  <a:pt x="270" y="142"/>
                  <a:pt x="235" y="197"/>
                </a:cubicBezTo>
                <a:cubicBezTo>
                  <a:pt x="201" y="253"/>
                  <a:pt x="128" y="269"/>
                  <a:pt x="72" y="235"/>
                </a:cubicBezTo>
                <a:cubicBezTo>
                  <a:pt x="17" y="200"/>
                  <a:pt x="0" y="127"/>
                  <a:pt x="35" y="72"/>
                </a:cubicBezTo>
                <a:cubicBezTo>
                  <a:pt x="70" y="16"/>
                  <a:pt x="143" y="0"/>
                  <a:pt x="198" y="34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03" name="Freeform 156"/>
          <p:cNvSpPr/>
          <p:nvPr/>
        </p:nvSpPr>
        <p:spPr bwMode="auto">
          <a:xfrm rot="21368463" flipV="1">
            <a:off x="6825383" y="5056568"/>
            <a:ext cx="94869" cy="94869"/>
          </a:xfrm>
          <a:custGeom>
            <a:avLst/>
            <a:gdLst>
              <a:gd name="T0" fmla="*/ 198 w 270"/>
              <a:gd name="T1" fmla="*/ 34 h 269"/>
              <a:gd name="T2" fmla="*/ 235 w 270"/>
              <a:gd name="T3" fmla="*/ 197 h 269"/>
              <a:gd name="T4" fmla="*/ 72 w 270"/>
              <a:gd name="T5" fmla="*/ 235 h 269"/>
              <a:gd name="T6" fmla="*/ 35 w 270"/>
              <a:gd name="T7" fmla="*/ 72 h 269"/>
              <a:gd name="T8" fmla="*/ 198 w 270"/>
              <a:gd name="T9" fmla="*/ 34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0" h="269">
                <a:moveTo>
                  <a:pt x="198" y="34"/>
                </a:moveTo>
                <a:cubicBezTo>
                  <a:pt x="253" y="69"/>
                  <a:pt x="270" y="142"/>
                  <a:pt x="235" y="197"/>
                </a:cubicBezTo>
                <a:cubicBezTo>
                  <a:pt x="201" y="253"/>
                  <a:pt x="128" y="269"/>
                  <a:pt x="72" y="235"/>
                </a:cubicBezTo>
                <a:cubicBezTo>
                  <a:pt x="17" y="200"/>
                  <a:pt x="0" y="127"/>
                  <a:pt x="35" y="72"/>
                </a:cubicBezTo>
                <a:cubicBezTo>
                  <a:pt x="70" y="16"/>
                  <a:pt x="143" y="0"/>
                  <a:pt x="198" y="34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04" name="Freeform 128"/>
          <p:cNvSpPr/>
          <p:nvPr/>
        </p:nvSpPr>
        <p:spPr bwMode="auto">
          <a:xfrm>
            <a:off x="2120505" y="89639"/>
            <a:ext cx="57150" cy="57150"/>
          </a:xfrm>
          <a:custGeom>
            <a:avLst/>
            <a:gdLst>
              <a:gd name="T0" fmla="*/ 55 w 75"/>
              <a:gd name="T1" fmla="*/ 10 h 75"/>
              <a:gd name="T2" fmla="*/ 65 w 75"/>
              <a:gd name="T3" fmla="*/ 55 h 75"/>
              <a:gd name="T4" fmla="*/ 20 w 75"/>
              <a:gd name="T5" fmla="*/ 65 h 75"/>
              <a:gd name="T6" fmla="*/ 10 w 75"/>
              <a:gd name="T7" fmla="*/ 20 h 75"/>
              <a:gd name="T8" fmla="*/ 55 w 75"/>
              <a:gd name="T9" fmla="*/ 1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75">
                <a:moveTo>
                  <a:pt x="55" y="10"/>
                </a:moveTo>
                <a:cubicBezTo>
                  <a:pt x="70" y="19"/>
                  <a:pt x="75" y="39"/>
                  <a:pt x="65" y="55"/>
                </a:cubicBezTo>
                <a:cubicBezTo>
                  <a:pt x="56" y="70"/>
                  <a:pt x="36" y="75"/>
                  <a:pt x="20" y="65"/>
                </a:cubicBezTo>
                <a:cubicBezTo>
                  <a:pt x="5" y="55"/>
                  <a:pt x="0" y="35"/>
                  <a:pt x="10" y="20"/>
                </a:cubicBezTo>
                <a:cubicBezTo>
                  <a:pt x="20" y="5"/>
                  <a:pt x="40" y="0"/>
                  <a:pt x="55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grpSp>
        <p:nvGrpSpPr>
          <p:cNvPr id="4" name="组合 3"/>
          <p:cNvGrpSpPr/>
          <p:nvPr/>
        </p:nvGrpSpPr>
        <p:grpSpPr>
          <a:xfrm>
            <a:off x="1806575" y="1496060"/>
            <a:ext cx="6287135" cy="1694180"/>
            <a:chOff x="2845" y="2017"/>
            <a:chExt cx="9901" cy="2668"/>
          </a:xfrm>
        </p:grpSpPr>
        <p:sp>
          <p:nvSpPr>
            <p:cNvPr id="2" name="文本框 1"/>
            <p:cNvSpPr txBox="1"/>
            <p:nvPr/>
          </p:nvSpPr>
          <p:spPr>
            <a:xfrm>
              <a:off x="2845" y="2017"/>
              <a:ext cx="8802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5400" spc="-300" dirty="0">
                  <a:solidFill>
                    <a:srgbClr val="45D8FF"/>
                  </a:solidFill>
                  <a:effectLst>
                    <a:outerShdw blurRad="101600" dir="5400000" algn="ctr" rotWithShape="0">
                      <a:srgbClr val="45D8FF">
                        <a:alpha val="90000"/>
                      </a:srgbClr>
                    </a:outerShdw>
                  </a:effectLst>
                  <a:latin typeface="BankGothic Md BT" pitchFamily="34" charset="0"/>
                </a:rPr>
                <a:t>2035 </a:t>
              </a:r>
              <a:r>
                <a:rPr lang="zh-CN" sz="6000" dirty="0">
                  <a:solidFill>
                    <a:srgbClr val="45D8FF"/>
                  </a:solidFill>
                  <a:effectLst>
                    <a:outerShdw blurRad="101600" dir="5400000" algn="ctr" rotWithShape="0">
                      <a:srgbClr val="45D8FF">
                        <a:alpha val="90000"/>
                      </a:srgbClr>
                    </a:outerShdw>
                  </a:effectLst>
                  <a:latin typeface="华文行楷" panose="02010800040101010101" charset="-122"/>
                  <a:ea typeface="华文行楷" panose="02010800040101010101" charset="-122"/>
                </a:rPr>
                <a:t>我的一天</a:t>
              </a:r>
              <a:endParaRPr lang="zh-CN" altLang="zh-CN" sz="6000" spc="-300" dirty="0">
                <a:solidFill>
                  <a:srgbClr val="45D8FF"/>
                </a:solidFill>
                <a:effectLst>
                  <a:outerShdw blurRad="101600" dir="5400000" algn="ctr" rotWithShape="0">
                    <a:srgbClr val="45D8FF">
                      <a:alpha val="90000"/>
                    </a:srgbClr>
                  </a:outerShdw>
                </a:effectLst>
                <a:latin typeface="华文行楷" panose="02010800040101010101" charset="-122"/>
                <a:ea typeface="华文行楷" panose="02010800040101010101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52" y="3766"/>
              <a:ext cx="709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sz="3200" dirty="0">
                  <a:solidFill>
                    <a:srgbClr val="45D8FF"/>
                  </a:solidFill>
                  <a:effectLst>
                    <a:outerShdw blurRad="101600" dir="5400000" algn="ctr" rotWithShape="0">
                      <a:srgbClr val="45D8FF">
                        <a:alpha val="90000"/>
                      </a:srgbClr>
                    </a:outerShdw>
                  </a:effectLst>
                  <a:latin typeface="华文行楷" panose="02010800040101010101" charset="-122"/>
                  <a:ea typeface="华文行楷" panose="02010800040101010101" charset="-122"/>
                </a:rPr>
                <a:t>——智能</a:t>
              </a:r>
              <a:r>
                <a:rPr lang="zh-CN" sz="3200" dirty="0">
                  <a:solidFill>
                    <a:srgbClr val="45D8FF"/>
                  </a:solidFill>
                  <a:effectLst>
                    <a:outerShdw blurRad="101600" dir="5400000" algn="ctr" rotWithShape="0">
                      <a:srgbClr val="45D8FF">
                        <a:alpha val="90000"/>
                      </a:srgbClr>
                    </a:outerShdw>
                  </a:effectLst>
                  <a:latin typeface="华文行楷" panose="02010800040101010101" charset="-122"/>
                  <a:ea typeface="华文行楷" panose="02010800040101010101" charset="-122"/>
                  <a:sym typeface="+mn-ea"/>
                </a:rPr>
                <a:t>生活</a:t>
              </a:r>
              <a:r>
                <a:rPr lang="zh-CN" sz="3200" dirty="0">
                  <a:solidFill>
                    <a:srgbClr val="45D8FF"/>
                  </a:solidFill>
                  <a:effectLst>
                    <a:outerShdw blurRad="101600" dir="5400000" algn="ctr" rotWithShape="0">
                      <a:srgbClr val="45D8FF">
                        <a:alpha val="90000"/>
                      </a:srgbClr>
                    </a:outerShdw>
                  </a:effectLst>
                  <a:latin typeface="华文行楷" panose="02010800040101010101" charset="-122"/>
                  <a:ea typeface="华文行楷" panose="02010800040101010101" charset="-122"/>
                </a:rPr>
                <a:t>家居项目</a:t>
              </a:r>
              <a:endParaRPr lang="zh-CN" sz="3200" dirty="0">
                <a:solidFill>
                  <a:srgbClr val="45D8FF"/>
                </a:solidFill>
                <a:effectLst>
                  <a:outerShdw blurRad="101600" dir="5400000" algn="ctr" rotWithShape="0">
                    <a:srgbClr val="45D8FF">
                      <a:alpha val="90000"/>
                    </a:srgbClr>
                  </a:outerShdw>
                </a:effectLst>
                <a:latin typeface="华文行楷" panose="02010800040101010101" charset="-122"/>
                <a:ea typeface="华文行楷" panose="02010800040101010101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634615" y="3440430"/>
            <a:ext cx="7296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spc="-300" dirty="0">
                <a:solidFill>
                  <a:srgbClr val="45D8FF"/>
                </a:solidFill>
                <a:effectLst>
                  <a:outerShdw blurRad="101600" dir="5400000" algn="ctr" rotWithShape="0">
                    <a:srgbClr val="45D8FF">
                      <a:alpha val="90000"/>
                    </a:srgbClr>
                  </a:outerShdw>
                </a:effectLst>
                <a:latin typeface="BankGothic Md BT" pitchFamily="34" charset="0"/>
              </a:rPr>
              <a:t>TEAM1</a:t>
            </a:r>
            <a:r>
              <a:rPr lang="zh-CN" altLang="en-US" sz="2000" spc="-300" dirty="0">
                <a:solidFill>
                  <a:srgbClr val="45D8FF"/>
                </a:solidFill>
                <a:effectLst>
                  <a:outerShdw blurRad="101600" dir="5400000" algn="ctr" rotWithShape="0">
                    <a:srgbClr val="45D8FF">
                      <a:alpha val="90000"/>
                    </a:srgbClr>
                  </a:outerShdw>
                </a:effectLst>
                <a:latin typeface="BankGothic Md BT" pitchFamily="34" charset="0"/>
              </a:rPr>
              <a:t>：</a:t>
            </a:r>
            <a:r>
              <a:rPr lang="zh-CN" sz="2000" dirty="0">
                <a:solidFill>
                  <a:srgbClr val="45D8FF"/>
                </a:solidFill>
                <a:effectLst>
                  <a:outerShdw blurRad="101600" dir="5400000" algn="ctr" rotWithShape="0">
                    <a:srgbClr val="45D8FF">
                      <a:alpha val="90000"/>
                    </a:srgbClr>
                  </a:outerShdw>
                </a:effectLst>
                <a:latin typeface="华文行楷" panose="02010800040101010101" charset="-122"/>
                <a:ea typeface="华文行楷" panose="02010800040101010101" charset="-122"/>
              </a:rPr>
              <a:t>曾柯翔、吴子渊、郭长灏、</a:t>
            </a:r>
            <a:endParaRPr lang="zh-CN" sz="2000" dirty="0">
              <a:solidFill>
                <a:srgbClr val="45D8FF"/>
              </a:solidFill>
              <a:effectLst>
                <a:outerShdw blurRad="101600" dir="5400000" algn="ctr" rotWithShape="0">
                  <a:srgbClr val="45D8FF">
                    <a:alpha val="90000"/>
                  </a:srgbClr>
                </a:outerShdw>
              </a:effectLst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2000" dirty="0">
                <a:solidFill>
                  <a:srgbClr val="45D8FF"/>
                </a:solidFill>
                <a:effectLst>
                  <a:outerShdw blurRad="101600" dir="5400000" algn="ctr" rotWithShape="0">
                    <a:srgbClr val="45D8FF">
                      <a:alpha val="90000"/>
                    </a:srgbClr>
                  </a:outerShdw>
                </a:effectLst>
                <a:latin typeface="华文行楷" panose="02010800040101010101" charset="-122"/>
                <a:ea typeface="华文行楷" panose="02010800040101010101" charset="-122"/>
              </a:rPr>
              <a:t>	</a:t>
            </a:r>
            <a:r>
              <a:rPr lang="zh-CN" sz="2000" dirty="0">
                <a:solidFill>
                  <a:srgbClr val="45D8FF"/>
                </a:solidFill>
                <a:effectLst>
                  <a:outerShdw blurRad="101600" dir="5400000" algn="ctr" rotWithShape="0">
                    <a:srgbClr val="45D8FF">
                      <a:alpha val="90000"/>
                    </a:srgbClr>
                  </a:outerShdw>
                </a:effectLst>
                <a:latin typeface="华文行楷" panose="02010800040101010101" charset="-122"/>
                <a:ea typeface="华文行楷" panose="02010800040101010101" charset="-122"/>
              </a:rPr>
              <a:t>易耿浩、李若萌、欧叶硕</a:t>
            </a:r>
            <a:endParaRPr lang="zh-CN" sz="2000" dirty="0">
              <a:solidFill>
                <a:srgbClr val="45D8FF"/>
              </a:solidFill>
              <a:effectLst>
                <a:outerShdw blurRad="101600" dir="5400000" algn="ctr" rotWithShape="0">
                  <a:srgbClr val="45D8FF">
                    <a:alpha val="90000"/>
                  </a:srgbClr>
                </a:outerShdw>
              </a:effectLst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0" dur="7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7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7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7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7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7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7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5" dur="7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7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7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7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7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7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7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7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7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7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7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7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7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7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7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7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7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7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7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5" dur="7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8" dur="7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7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7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7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7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7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7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7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7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2" dur="7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7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7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7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7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7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7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7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7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7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7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7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7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7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000"/>
                            </p:stCondLst>
                            <p:childTnLst>
                              <p:par>
                                <p:cTn id="1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7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7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7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7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7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7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2" dur="7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5" dur="7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7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7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7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3" dur="7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6" dur="7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7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7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7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7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7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7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7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7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7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7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7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7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7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7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7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7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7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7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7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7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7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8" dur="7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7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7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7" dur="7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4000"/>
                            </p:stCondLst>
                            <p:childTnLst>
                              <p:par>
                                <p:cTn id="2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7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7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7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7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7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7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7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7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7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5" dur="7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5000"/>
                            </p:stCondLst>
                            <p:childTnLst>
                              <p:par>
                                <p:cTn id="2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7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7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7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7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7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7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7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7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7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7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7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7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7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7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7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4" dur="7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7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0" dur="7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7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7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7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8" dur="7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7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7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3" dur="7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6" dur="7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9" dur="7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2" dur="7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5" dur="7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7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1" dur="7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4" dur="7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7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7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7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7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7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7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7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7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7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4" dur="7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7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6" dur="7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7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7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1" dur="7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4" dur="7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7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6" dur="7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7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7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7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4" dur="7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7" dur="7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7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9" dur="7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2" dur="7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7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4" dur="7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7" dur="7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7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9" dur="7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2" dur="7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7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7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7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7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7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32" dur="7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5" dur="7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8" dur="7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1" dur="7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4" dur="7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7" dur="7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0" dur="7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3" dur="7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6" dur="7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7" fill="hold">
                            <p:stCondLst>
                              <p:cond delay="1000"/>
                            </p:stCondLst>
                            <p:childTnLst>
                              <p:par>
                                <p:cTn id="4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0" dur="7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1" dur="7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2" dur="7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65" dur="7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8" dur="7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1" dur="7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4" dur="7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7" dur="7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7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9" dur="7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2" dur="7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7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7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7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7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9" dur="7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2" dur="7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7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4" dur="7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2" dur="7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7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4" dur="7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7" dur="7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9" dur="7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2" dur="7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7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7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7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7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9" dur="7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2" dur="7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3" dur="7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4" dur="7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5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27" dur="7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8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30" dur="7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3" dur="7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6" dur="7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9" dur="7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2" dur="7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5" dur="7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8" dur="7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1" dur="7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5" dur="7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7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7" dur="7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7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7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7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5" dur="7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8" dur="7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1" dur="7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9" dur="7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7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1" dur="7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4" dur="7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7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7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7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1" dur="7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4" dur="7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7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6" dur="7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9" dur="7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02" dur="7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5" dur="7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6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08" dur="7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9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11" dur="7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4" dur="7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3000"/>
                            </p:stCondLst>
                            <p:childTnLst>
                              <p:par>
                                <p:cTn id="61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18" dur="7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1" dur="7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4" dur="7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5" dur="7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6" dur="7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9" dur="7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0" dur="7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1" dur="7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4" dur="7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5" dur="7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6" dur="7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9" dur="7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0" dur="7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1" dur="7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7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7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7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9" dur="7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7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1" dur="7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4" dur="7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7" dur="7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0" dur="7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63" dur="7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4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66" dur="7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9" dur="7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7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7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7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7" dur="7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8" dur="7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9" dur="7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2" dur="7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7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4" dur="7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7" dur="7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8" dur="7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9" dur="7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2" dur="7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3" dur="7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4" dur="7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7" dur="7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7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9" dur="7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2" dur="7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3" dur="7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4" dur="7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7" dur="7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0" dur="7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3" dur="7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6" dur="7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7" fill="hold">
                            <p:stCondLst>
                              <p:cond delay="4000"/>
                            </p:stCondLst>
                            <p:childTnLst>
                              <p:par>
                                <p:cTn id="7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0" dur="7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1" dur="7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2" dur="7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5" dur="7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7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7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7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3" dur="7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4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36" dur="7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7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39" dur="7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7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7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7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7" dur="7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8" dur="7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9" dur="7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2" dur="7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7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4" dur="7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7" dur="7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8" dur="7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9" dur="7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2" dur="7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3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65" dur="7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8" dur="7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1" dur="7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2" dur="7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3" dur="7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6" dur="7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7" dur="7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8" dur="7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1" dur="7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2" dur="7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3" dur="7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6" dur="7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7" dur="7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8" dur="7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7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7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7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6" dur="7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7" dur="7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8" dur="7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1" dur="7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2" fill="hold">
                            <p:stCondLst>
                              <p:cond delay="5000"/>
                            </p:stCondLst>
                            <p:childTnLst>
                              <p:par>
                                <p:cTn id="80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6" fill="hold">
                            <p:stCondLst>
                              <p:cond delay="5500"/>
                            </p:stCondLst>
                            <p:childTnLst>
                              <p:par>
                                <p:cTn id="8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" grpId="0" bldLvl="0" animBg="1"/>
      <p:bldP spid="330" grpId="0" bldLvl="0" animBg="1"/>
      <p:bldP spid="500" grpId="0" bldLvl="0" animBg="1"/>
      <p:bldP spid="502" grpId="0" bldLvl="0" animBg="1"/>
      <p:bldP spid="523" grpId="0" bldLvl="0" animBg="1"/>
      <p:bldP spid="320" grpId="0" bldLvl="0" animBg="1"/>
      <p:bldP spid="322" grpId="0" bldLvl="0" animBg="1"/>
      <p:bldP spid="326" grpId="0" bldLvl="0" animBg="1"/>
      <p:bldP spid="327" grpId="0" bldLvl="0" animBg="1"/>
      <p:bldP spid="329" grpId="0" bldLvl="0" animBg="1"/>
      <p:bldP spid="288" grpId="0" bldLvl="0" animBg="1"/>
      <p:bldP spid="290" grpId="0" bldLvl="0" animBg="1"/>
      <p:bldP spid="291" grpId="0" bldLvl="0" animBg="1"/>
      <p:bldP spid="292" grpId="0" bldLvl="0" animBg="1"/>
      <p:bldP spid="294" grpId="0" bldLvl="0" animBg="1"/>
      <p:bldP spid="295" grpId="0" bldLvl="0" animBg="1"/>
      <p:bldP spid="296" grpId="0" bldLvl="0" animBg="1"/>
      <p:bldP spid="297" grpId="0" bldLvl="0" animBg="1"/>
      <p:bldP spid="298" grpId="0" bldLvl="0" animBg="1"/>
      <p:bldP spid="299" grpId="0" bldLvl="0" animBg="1"/>
      <p:bldP spid="303" grpId="0" bldLvl="0" animBg="1"/>
      <p:bldP spid="304" grpId="0" bldLvl="0" animBg="1"/>
      <p:bldP spid="305" grpId="0" bldLvl="0" animBg="1"/>
      <p:bldP spid="306" grpId="0" bldLvl="0" animBg="1"/>
      <p:bldP spid="307" grpId="0" bldLvl="0" animBg="1"/>
      <p:bldP spid="311" grpId="0" bldLvl="0" animBg="1"/>
      <p:bldP spid="312" grpId="0" bldLvl="0" animBg="1"/>
      <p:bldP spid="316" grpId="0" bldLvl="0" animBg="1"/>
      <p:bldP spid="317" grpId="0" bldLvl="0" animBg="1"/>
      <p:bldP spid="318" grpId="0" bldLvl="0" animBg="1"/>
      <p:bldP spid="222" grpId="0" bldLvl="0" animBg="1"/>
      <p:bldP spid="226" grpId="0" bldLvl="0" animBg="1"/>
      <p:bldP spid="227" grpId="0" bldLvl="0" animBg="1"/>
      <p:bldP spid="228" grpId="0" bldLvl="0" animBg="1"/>
      <p:bldP spid="229" grpId="0" bldLvl="0" animBg="1"/>
      <p:bldP spid="230" grpId="0" bldLvl="0" animBg="1"/>
      <p:bldP spid="231" grpId="0" bldLvl="0" animBg="1"/>
      <p:bldP spid="232" grpId="0" bldLvl="0" animBg="1"/>
      <p:bldP spid="235" grpId="0" bldLvl="0" animBg="1"/>
      <p:bldP spid="236" grpId="0" bldLvl="0" animBg="1"/>
      <p:bldP spid="493" grpId="0" bldLvl="0" animBg="1"/>
      <p:bldP spid="497" grpId="0" bldLvl="0" animBg="1"/>
      <p:bldP spid="462" grpId="0" bldLvl="0" animBg="1"/>
      <p:bldP spid="463" grpId="0" bldLvl="0" animBg="1"/>
      <p:bldP spid="466" grpId="0" bldLvl="0" animBg="1"/>
      <p:bldP spid="467" grpId="0" bldLvl="0" animBg="1"/>
      <p:bldP spid="468" grpId="0" bldLvl="0" animBg="1"/>
      <p:bldP spid="469" grpId="0" bldLvl="0" animBg="1"/>
      <p:bldP spid="470" grpId="0" bldLvl="0" animBg="1"/>
      <p:bldP spid="471" grpId="0" bldLvl="0" animBg="1"/>
      <p:bldP spid="472" grpId="0" bldLvl="0" animBg="1"/>
      <p:bldP spid="473" grpId="0" bldLvl="0" animBg="1"/>
      <p:bldP spid="482" grpId="0" bldLvl="0" animBg="1"/>
      <p:bldP spid="484" grpId="0" bldLvl="0" animBg="1"/>
      <p:bldP spid="485" grpId="0" bldLvl="0" animBg="1"/>
      <p:bldP spid="487" grpId="0" bldLvl="0" animBg="1"/>
      <p:bldP spid="490" grpId="0" bldLvl="0" animBg="1"/>
      <p:bldP spid="397" grpId="0" bldLvl="0" animBg="1"/>
      <p:bldP spid="398" grpId="0" bldLvl="0" animBg="1"/>
      <p:bldP spid="403" grpId="0" bldLvl="0" animBg="1"/>
      <p:bldP spid="404" grpId="0" bldLvl="0" animBg="1"/>
      <p:bldP spid="405" grpId="0" bldLvl="0" animBg="1"/>
      <p:bldP spid="520" grpId="0" bldLvl="0" animBg="1"/>
      <p:bldP spid="521" grpId="0" bldLvl="0" animBg="1"/>
      <p:bldP spid="525" grpId="0" bldLvl="0" animBg="1"/>
      <p:bldP spid="527" grpId="0" bldLvl="0" animBg="1"/>
      <p:bldP spid="571" grpId="0" bldLvl="0" animBg="1"/>
      <p:bldP spid="572" grpId="0" bldLvl="0" animBg="1"/>
      <p:bldP spid="573" grpId="0" bldLvl="0" animBg="1"/>
      <p:bldP spid="574" grpId="0" bldLvl="0" animBg="1"/>
      <p:bldP spid="575" grpId="0" bldLvl="0" animBg="1"/>
      <p:bldP spid="576" grpId="0" bldLvl="0" animBg="1"/>
      <p:bldP spid="577" grpId="0" bldLvl="0" animBg="1"/>
      <p:bldP spid="578" grpId="0" bldLvl="0" animBg="1"/>
      <p:bldP spid="579" grpId="0" bldLvl="0" animBg="1"/>
      <p:bldP spid="580" grpId="0" bldLvl="0" animBg="1"/>
      <p:bldP spid="581" grpId="0" bldLvl="0" animBg="1"/>
      <p:bldP spid="582" grpId="0" bldLvl="0" animBg="1"/>
      <p:bldP spid="583" grpId="0" bldLvl="0" animBg="1"/>
      <p:bldP spid="584" grpId="0" bldLvl="0" animBg="1"/>
      <p:bldP spid="585" grpId="0" bldLvl="0" animBg="1"/>
      <p:bldP spid="586" grpId="0" bldLvl="0" animBg="1"/>
      <p:bldP spid="587" grpId="0" bldLvl="0" animBg="1"/>
      <p:bldP spid="588" grpId="0" bldLvl="0" animBg="1"/>
      <p:bldP spid="589" grpId="0" bldLvl="0" animBg="1"/>
      <p:bldP spid="590" grpId="0" bldLvl="0" animBg="1"/>
      <p:bldP spid="591" grpId="0" bldLvl="0" animBg="1"/>
      <p:bldP spid="592" grpId="0" bldLvl="0" animBg="1"/>
      <p:bldP spid="593" grpId="0" bldLvl="0" animBg="1"/>
      <p:bldP spid="594" grpId="0" bldLvl="0" animBg="1"/>
      <p:bldP spid="595" grpId="0" bldLvl="0" animBg="1"/>
      <p:bldP spid="596" grpId="0" bldLvl="0" animBg="1"/>
      <p:bldP spid="597" grpId="0" bldLvl="0" animBg="1"/>
      <p:bldP spid="598" grpId="0" bldLvl="0" animBg="1"/>
      <p:bldP spid="599" grpId="0" bldLvl="0" animBg="1"/>
      <p:bldP spid="600" grpId="0" bldLvl="0" animBg="1"/>
      <p:bldP spid="601" grpId="0" bldLvl="0" animBg="1"/>
      <p:bldP spid="602" grpId="0" bldLvl="0" animBg="1"/>
      <p:bldP spid="603" grpId="0" bldLvl="0" animBg="1"/>
      <p:bldP spid="604" grpId="0" bldLvl="0" animBg="1"/>
      <p:bldP spid="605" grpId="0" bldLvl="0" animBg="1"/>
      <p:bldP spid="606" grpId="0" bldLvl="0" animBg="1"/>
      <p:bldP spid="607" grpId="0" bldLvl="0" animBg="1"/>
      <p:bldP spid="608" grpId="0" bldLvl="0" animBg="1"/>
      <p:bldP spid="609" grpId="0" bldLvl="0" animBg="1"/>
      <p:bldP spid="610" grpId="0" bldLvl="0" animBg="1"/>
      <p:bldP spid="611" grpId="0" bldLvl="0" animBg="1"/>
      <p:bldP spid="612" grpId="0" bldLvl="0" animBg="1"/>
      <p:bldP spid="613" grpId="0" bldLvl="0" animBg="1"/>
      <p:bldP spid="614" grpId="0" bldLvl="0" animBg="1"/>
      <p:bldP spid="615" grpId="0" bldLvl="0" animBg="1"/>
      <p:bldP spid="616" grpId="0" bldLvl="0" animBg="1"/>
      <p:bldP spid="617" grpId="0" bldLvl="0" animBg="1"/>
      <p:bldP spid="618" grpId="0" bldLvl="0" animBg="1"/>
      <p:bldP spid="619" grpId="0" bldLvl="0" animBg="1"/>
      <p:bldP spid="620" grpId="0" bldLvl="0" animBg="1"/>
      <p:bldP spid="621" grpId="0" bldLvl="0" animBg="1"/>
      <p:bldP spid="622" grpId="0" bldLvl="0" animBg="1"/>
      <p:bldP spid="623" grpId="0" bldLvl="0" animBg="1"/>
      <p:bldP spid="624" grpId="0" bldLvl="0" animBg="1"/>
      <p:bldP spid="625" grpId="0" bldLvl="0" animBg="1"/>
      <p:bldP spid="626" grpId="0" bldLvl="0" animBg="1"/>
      <p:bldP spid="627" grpId="0" bldLvl="0" animBg="1"/>
      <p:bldP spid="628" grpId="0" bldLvl="0" animBg="1"/>
      <p:bldP spid="629" grpId="0" bldLvl="0" animBg="1"/>
      <p:bldP spid="630" grpId="0" bldLvl="0" animBg="1"/>
      <p:bldP spid="631" grpId="0" bldLvl="0" animBg="1"/>
      <p:bldP spid="632" grpId="0" bldLvl="0" animBg="1"/>
      <p:bldP spid="633" grpId="0" bldLvl="0" animBg="1"/>
      <p:bldP spid="634" grpId="0" bldLvl="0" animBg="1"/>
      <p:bldP spid="635" grpId="0" bldLvl="0" animBg="1"/>
      <p:bldP spid="636" grpId="0" bldLvl="0" animBg="1"/>
      <p:bldP spid="637" grpId="0" bldLvl="0" animBg="1"/>
      <p:bldP spid="638" grpId="0" bldLvl="0" animBg="1"/>
      <p:bldP spid="639" grpId="0" bldLvl="0" animBg="1"/>
      <p:bldP spid="640" grpId="0" bldLvl="0" animBg="1"/>
      <p:bldP spid="641" grpId="0" bldLvl="0" animBg="1"/>
      <p:bldP spid="642" grpId="0" bldLvl="0" animBg="1"/>
      <p:bldP spid="643" grpId="0" bldLvl="0" animBg="1"/>
      <p:bldP spid="644" grpId="0" bldLvl="0" animBg="1"/>
      <p:bldP spid="645" grpId="0" bldLvl="0" animBg="1"/>
      <p:bldP spid="646" grpId="0" bldLvl="0" animBg="1"/>
      <p:bldP spid="647" grpId="0" bldLvl="0" animBg="1"/>
      <p:bldP spid="648" grpId="0" bldLvl="0" animBg="1"/>
      <p:bldP spid="649" grpId="0" bldLvl="0" animBg="1"/>
      <p:bldP spid="650" grpId="0" bldLvl="0" animBg="1"/>
      <p:bldP spid="651" grpId="0" bldLvl="0" animBg="1"/>
      <p:bldP spid="652" grpId="0" bldLvl="0" animBg="1"/>
      <p:bldP spid="653" grpId="0" bldLvl="0" animBg="1"/>
      <p:bldP spid="654" grpId="0" bldLvl="0" animBg="1"/>
      <p:bldP spid="655" grpId="0" bldLvl="0" animBg="1"/>
      <p:bldP spid="656" grpId="0" bldLvl="0" animBg="1"/>
      <p:bldP spid="657" grpId="0" bldLvl="0" animBg="1"/>
      <p:bldP spid="658" grpId="0" bldLvl="0" animBg="1"/>
      <p:bldP spid="659" grpId="0" bldLvl="0" animBg="1"/>
      <p:bldP spid="660" grpId="0" bldLvl="0" animBg="1"/>
      <p:bldP spid="661" grpId="0" bldLvl="0" animBg="1"/>
      <p:bldP spid="662" grpId="0" bldLvl="0" animBg="1"/>
      <p:bldP spid="663" grpId="0" bldLvl="0" animBg="1"/>
      <p:bldP spid="664" grpId="0" bldLvl="0" animBg="1"/>
      <p:bldP spid="665" grpId="0" bldLvl="0" animBg="1"/>
      <p:bldP spid="666" grpId="0" bldLvl="0" animBg="1"/>
      <p:bldP spid="667" grpId="0" bldLvl="0" animBg="1"/>
      <p:bldP spid="668" grpId="0" bldLvl="0" animBg="1"/>
      <p:bldP spid="669" grpId="0" bldLvl="0" animBg="1"/>
      <p:bldP spid="670" grpId="0" bldLvl="0" animBg="1"/>
      <p:bldP spid="671" grpId="0" bldLvl="0" animBg="1"/>
      <p:bldP spid="672" grpId="0" bldLvl="0" animBg="1"/>
      <p:bldP spid="673" grpId="0" bldLvl="0" animBg="1"/>
      <p:bldP spid="674" grpId="0" bldLvl="0" animBg="1"/>
      <p:bldP spid="675" grpId="0" bldLvl="0" animBg="1"/>
      <p:bldP spid="676" grpId="0" bldLvl="0" animBg="1"/>
      <p:bldP spid="677" grpId="0" bldLvl="0" animBg="1"/>
      <p:bldP spid="678" grpId="0" bldLvl="0" animBg="1"/>
      <p:bldP spid="679" grpId="0" bldLvl="0" animBg="1"/>
      <p:bldP spid="680" grpId="0" bldLvl="0" animBg="1"/>
      <p:bldP spid="681" grpId="0" bldLvl="0" animBg="1"/>
      <p:bldP spid="682" grpId="0" bldLvl="0" animBg="1"/>
      <p:bldP spid="683" grpId="0" bldLvl="0" animBg="1"/>
      <p:bldP spid="684" grpId="0" bldLvl="0" animBg="1"/>
      <p:bldP spid="685" grpId="0" bldLvl="0" animBg="1"/>
      <p:bldP spid="686" grpId="0" bldLvl="0" animBg="1"/>
      <p:bldP spid="687" grpId="0" bldLvl="0" animBg="1"/>
      <p:bldP spid="688" grpId="0" bldLvl="0" animBg="1"/>
      <p:bldP spid="689" grpId="0" bldLvl="0" animBg="1"/>
      <p:bldP spid="690" grpId="0" bldLvl="0" animBg="1"/>
      <p:bldP spid="691" grpId="0" bldLvl="0" animBg="1"/>
      <p:bldP spid="692" grpId="0" bldLvl="0" animBg="1"/>
      <p:bldP spid="693" grpId="0" bldLvl="0" animBg="1"/>
      <p:bldP spid="694" grpId="0" bldLvl="0" animBg="1"/>
      <p:bldP spid="695" grpId="0" bldLvl="0" animBg="1"/>
      <p:bldP spid="696" grpId="0" bldLvl="0" animBg="1"/>
      <p:bldP spid="697" grpId="0" bldLvl="0" animBg="1"/>
      <p:bldP spid="698" grpId="0" bldLvl="0" animBg="1"/>
      <p:bldP spid="699" grpId="0" bldLvl="0" animBg="1"/>
      <p:bldP spid="700" grpId="0" bldLvl="0" animBg="1"/>
      <p:bldP spid="701" grpId="0" bldLvl="0" animBg="1"/>
      <p:bldP spid="702" grpId="0" bldLvl="0" animBg="1"/>
      <p:bldP spid="703" grpId="0" bldLvl="0" animBg="1"/>
      <p:bldP spid="704" grpId="0" bldLvl="0" animBg="1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5400000">
            <a:off x="2670810" y="1344295"/>
            <a:ext cx="3322320" cy="2887980"/>
          </a:xfrm>
          <a:prstGeom prst="rect">
            <a:avLst/>
          </a:prstGeom>
          <a:solidFill>
            <a:schemeClr val="tx2">
              <a:alpha val="46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5" name="矩形 14"/>
          <p:cNvSpPr/>
          <p:nvPr/>
        </p:nvSpPr>
        <p:spPr>
          <a:xfrm rot="10800000">
            <a:off x="391160" y="1126490"/>
            <a:ext cx="1810385" cy="3323590"/>
          </a:xfrm>
          <a:prstGeom prst="rect">
            <a:avLst/>
          </a:prstGeom>
          <a:solidFill>
            <a:schemeClr val="tx2">
              <a:alpha val="46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814775" y="1613947"/>
            <a:ext cx="1826260" cy="2260600"/>
            <a:chOff x="6434410" y="1256442"/>
            <a:chExt cx="1826260" cy="2260600"/>
          </a:xfrm>
        </p:grpSpPr>
        <p:sp>
          <p:nvSpPr>
            <p:cNvPr id="10" name="MH_SubTitle_1"/>
            <p:cNvSpPr/>
            <p:nvPr>
              <p:custDataLst>
                <p:tags r:id="rId1"/>
              </p:custDataLst>
            </p:nvPr>
          </p:nvSpPr>
          <p:spPr>
            <a:xfrm>
              <a:off x="6434410" y="1431067"/>
              <a:ext cx="1826260" cy="2085975"/>
            </a:xfrm>
            <a:prstGeom prst="rect">
              <a:avLst/>
            </a:prstGeom>
            <a:solidFill>
              <a:schemeClr val="tx2">
                <a:alpha val="46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en-US" altLang="zh-CN" dirty="0" smtClean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控制窗帘推拉</a:t>
              </a:r>
              <a:endPara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pPr algn="ctr"/>
              <a:endPara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控制吊灯亮灭</a:t>
              </a:r>
              <a:endPara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endPara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  <p:sp>
          <p:nvSpPr>
            <p:cNvPr id="3" name="MH_Other_3"/>
            <p:cNvSpPr/>
            <p:nvPr>
              <p:custDataLst>
                <p:tags r:id="rId2"/>
              </p:custDataLst>
            </p:nvPr>
          </p:nvSpPr>
          <p:spPr>
            <a:xfrm>
              <a:off x="6501085" y="1256442"/>
              <a:ext cx="476250" cy="542925"/>
            </a:xfrm>
            <a:custGeom>
              <a:avLst/>
              <a:gdLst>
                <a:gd name="connsiteX0" fmla="*/ 0 w 466725"/>
                <a:gd name="connsiteY0" fmla="*/ 0 h 533401"/>
                <a:gd name="connsiteX1" fmla="*/ 466725 w 466725"/>
                <a:gd name="connsiteY1" fmla="*/ 0 h 533401"/>
                <a:gd name="connsiteX2" fmla="*/ 466725 w 466725"/>
                <a:gd name="connsiteY2" fmla="*/ 300038 h 533401"/>
                <a:gd name="connsiteX3" fmla="*/ 233362 w 466725"/>
                <a:gd name="connsiteY3" fmla="*/ 533401 h 533401"/>
                <a:gd name="connsiteX4" fmla="*/ 233363 w 466725"/>
                <a:gd name="connsiteY4" fmla="*/ 533400 h 533401"/>
                <a:gd name="connsiteX5" fmla="*/ 0 w 466725"/>
                <a:gd name="connsiteY5" fmla="*/ 300037 h 5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725" h="533401">
                  <a:moveTo>
                    <a:pt x="0" y="0"/>
                  </a:moveTo>
                  <a:lnTo>
                    <a:pt x="466725" y="0"/>
                  </a:lnTo>
                  <a:lnTo>
                    <a:pt x="466725" y="300038"/>
                  </a:lnTo>
                  <a:cubicBezTo>
                    <a:pt x="466725" y="428921"/>
                    <a:pt x="362245" y="533401"/>
                    <a:pt x="233362" y="533401"/>
                  </a:cubicBezTo>
                  <a:lnTo>
                    <a:pt x="233363" y="533400"/>
                  </a:lnTo>
                  <a:cubicBezTo>
                    <a:pt x="104480" y="533400"/>
                    <a:pt x="0" y="428920"/>
                    <a:pt x="0" y="3000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/>
                  </a:solidFill>
                </a:rPr>
                <a:t>E</a:t>
              </a:r>
              <a:endParaRPr lang="en-US" altLang="zh-CN" sz="28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1226" t="3715" r="1101" b="98"/>
          <a:stretch>
            <a:fillRect/>
          </a:stretch>
        </p:blipFill>
        <p:spPr>
          <a:xfrm>
            <a:off x="3146425" y="1236345"/>
            <a:ext cx="2370455" cy="1463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4142" t="8224" r="976" b="6737"/>
          <a:stretch>
            <a:fillRect/>
          </a:stretch>
        </p:blipFill>
        <p:spPr>
          <a:xfrm>
            <a:off x="604520" y="1383665"/>
            <a:ext cx="1383665" cy="13163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rcRect r="1302" b="5616"/>
          <a:stretch>
            <a:fillRect/>
          </a:stretch>
        </p:blipFill>
        <p:spPr>
          <a:xfrm>
            <a:off x="604520" y="2854325"/>
            <a:ext cx="1383030" cy="13550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rcRect l="1562" t="-820"/>
          <a:stretch>
            <a:fillRect/>
          </a:stretch>
        </p:blipFill>
        <p:spPr>
          <a:xfrm>
            <a:off x="3143250" y="2854325"/>
            <a:ext cx="2373630" cy="1406525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416662"/>
            <a:ext cx="9144000" cy="360040"/>
          </a:xfrm>
          <a:prstGeom prst="rect">
            <a:avLst/>
          </a:prstGeom>
          <a:solidFill>
            <a:schemeClr val="bg1">
              <a:alpha val="42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"/>
          <p:cNvSpPr/>
          <p:nvPr userDrawn="1"/>
        </p:nvSpPr>
        <p:spPr>
          <a:xfrm>
            <a:off x="0" y="340008"/>
            <a:ext cx="1214627" cy="504056"/>
          </a:xfrm>
          <a:custGeom>
            <a:avLst/>
            <a:gdLst/>
            <a:ahLst/>
            <a:cxnLst/>
            <a:rect l="l" t="t" r="r" b="b"/>
            <a:pathLst>
              <a:path w="1214627" h="504056">
                <a:moveTo>
                  <a:pt x="0" y="0"/>
                </a:moveTo>
                <a:lnTo>
                  <a:pt x="1043608" y="0"/>
                </a:lnTo>
                <a:lnTo>
                  <a:pt x="1043608" y="81009"/>
                </a:lnTo>
                <a:cubicBezTo>
                  <a:pt x="1138059" y="81009"/>
                  <a:pt x="1214627" y="157577"/>
                  <a:pt x="1214627" y="252028"/>
                </a:cubicBezTo>
                <a:cubicBezTo>
                  <a:pt x="1214627" y="346479"/>
                  <a:pt x="1138059" y="423047"/>
                  <a:pt x="1043608" y="423047"/>
                </a:cubicBezTo>
                <a:lnTo>
                  <a:pt x="1043608" y="504056"/>
                </a:lnTo>
                <a:lnTo>
                  <a:pt x="0" y="504056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0</a:t>
            </a:r>
            <a:r>
              <a:rPr lang="en-US" sz="2800" dirty="0" smtClean="0">
                <a:solidFill>
                  <a:sysClr val="windowText" lastClr="000000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3</a:t>
            </a:r>
            <a:endParaRPr lang="en-US" sz="2800" dirty="0">
              <a:solidFill>
                <a:sysClr val="windowText" lastClr="000000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8" name="TextBox 4"/>
          <p:cNvSpPr txBox="1"/>
          <p:nvPr userDrawn="1"/>
        </p:nvSpPr>
        <p:spPr>
          <a:xfrm>
            <a:off x="1301730" y="412016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+mn-ea"/>
              </a:rPr>
              <a:t>项目特色</a:t>
            </a:r>
            <a:r>
              <a:rPr lang="en-US" altLang="zh-CN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+mn-ea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智能管家</a:t>
            </a:r>
            <a:endParaRPr lang="zh-CN" altLang="en-US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6" grpId="0" bldLvl="0" animBg="1"/>
      <p:bldP spid="11" grpId="0" bldLvl="0" animBg="1"/>
      <p:bldP spid="13" grpId="0" bldLvl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1445260" y="67945"/>
            <a:ext cx="1797050" cy="3900170"/>
          </a:xfrm>
          <a:prstGeom prst="rect">
            <a:avLst/>
          </a:prstGeom>
          <a:solidFill>
            <a:schemeClr val="tx2">
              <a:alpha val="46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5254625" y="1670050"/>
            <a:ext cx="33451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 b="1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01</a:t>
            </a:r>
            <a:r>
              <a:rPr lang="zh-CN" altLang="en-US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通过时钟实时显示时间</a:t>
            </a:r>
            <a:endParaRPr lang="zh-CN" altLang="en-US" sz="1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5304790" y="3637915"/>
            <a:ext cx="33451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 b="1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02</a:t>
            </a:r>
            <a:r>
              <a:rPr lang="zh-CN" altLang="en-US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进入和离开房间进行提示</a:t>
            </a:r>
            <a:endParaRPr lang="zh-CN" altLang="en-US" sz="1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30" y="1243330"/>
            <a:ext cx="1669415" cy="1549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r="521" b="56944"/>
          <a:stretch>
            <a:fillRect/>
          </a:stretch>
        </p:blipFill>
        <p:spPr>
          <a:xfrm>
            <a:off x="2492375" y="1243330"/>
            <a:ext cx="1651635" cy="1549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rot="5400000">
            <a:off x="1605280" y="2103120"/>
            <a:ext cx="1477645" cy="3899535"/>
          </a:xfrm>
          <a:prstGeom prst="rect">
            <a:avLst/>
          </a:prstGeom>
          <a:solidFill>
            <a:schemeClr val="tx2">
              <a:alpha val="46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75" y="3580130"/>
            <a:ext cx="2981325" cy="3822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75" y="4152900"/>
            <a:ext cx="2266950" cy="44958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416662"/>
            <a:ext cx="9144000" cy="360040"/>
          </a:xfrm>
          <a:prstGeom prst="rect">
            <a:avLst/>
          </a:prstGeom>
          <a:solidFill>
            <a:schemeClr val="bg1">
              <a:alpha val="42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1"/>
          <p:cNvSpPr/>
          <p:nvPr userDrawn="1"/>
        </p:nvSpPr>
        <p:spPr>
          <a:xfrm>
            <a:off x="0" y="340008"/>
            <a:ext cx="1214627" cy="504056"/>
          </a:xfrm>
          <a:custGeom>
            <a:avLst/>
            <a:gdLst/>
            <a:ahLst/>
            <a:cxnLst/>
            <a:rect l="l" t="t" r="r" b="b"/>
            <a:pathLst>
              <a:path w="1214627" h="504056">
                <a:moveTo>
                  <a:pt x="0" y="0"/>
                </a:moveTo>
                <a:lnTo>
                  <a:pt x="1043608" y="0"/>
                </a:lnTo>
                <a:lnTo>
                  <a:pt x="1043608" y="81009"/>
                </a:lnTo>
                <a:cubicBezTo>
                  <a:pt x="1138059" y="81009"/>
                  <a:pt x="1214627" y="157577"/>
                  <a:pt x="1214627" y="252028"/>
                </a:cubicBezTo>
                <a:cubicBezTo>
                  <a:pt x="1214627" y="346479"/>
                  <a:pt x="1138059" y="423047"/>
                  <a:pt x="1043608" y="423047"/>
                </a:cubicBezTo>
                <a:lnTo>
                  <a:pt x="1043608" y="504056"/>
                </a:lnTo>
                <a:lnTo>
                  <a:pt x="0" y="504056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0</a:t>
            </a:r>
            <a:r>
              <a:rPr lang="en-US" sz="2800" dirty="0" smtClean="0">
                <a:solidFill>
                  <a:sysClr val="windowText" lastClr="000000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3</a:t>
            </a:r>
            <a:endParaRPr lang="en-US" sz="2800" dirty="0">
              <a:solidFill>
                <a:sysClr val="windowText" lastClr="000000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14" name="TextBox 4"/>
          <p:cNvSpPr txBox="1"/>
          <p:nvPr userDrawn="1"/>
        </p:nvSpPr>
        <p:spPr>
          <a:xfrm>
            <a:off x="1301730" y="412016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+mn-ea"/>
              </a:rPr>
              <a:t>项目特色</a:t>
            </a:r>
            <a:r>
              <a:rPr lang="en-US" altLang="zh-CN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+mn-ea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智能家居</a:t>
            </a:r>
            <a:endParaRPr lang="zh-CN" altLang="en-US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5" grpId="0" bldLvl="0" animBg="1"/>
      <p:bldP spid="6" grpId="0" bldLvl="0" animBg="1"/>
      <p:bldP spid="11" grpId="0" bldLvl="0" animBg="1"/>
      <p:bldP spid="3" grpId="0" bldLvl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"/>
          <p:cNvSpPr txBox="1"/>
          <p:nvPr/>
        </p:nvSpPr>
        <p:spPr>
          <a:xfrm>
            <a:off x="312420" y="3441700"/>
            <a:ext cx="64592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 b="1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03 </a:t>
            </a:r>
            <a:r>
              <a:rPr lang="zh-CN" altLang="en-US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通过人脸识别或输入密码</a:t>
            </a:r>
            <a:endParaRPr lang="zh-CN" altLang="en-US" sz="1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               实现门的开关</a:t>
            </a:r>
            <a:r>
              <a:rPr lang="zh-CN" altLang="en-US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 进入仓库</a:t>
            </a:r>
            <a:endParaRPr lang="zh-CN" altLang="en-US" sz="1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               </a:t>
            </a:r>
            <a:endParaRPr lang="zh-CN" altLang="en-US" sz="1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               </a:t>
            </a:r>
            <a:endParaRPr lang="en-US" altLang="zh-CN" sz="1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6" name="MH_SubTitle_4"/>
          <p:cNvSpPr/>
          <p:nvPr>
            <p:custDataLst>
              <p:tags r:id="rId1"/>
            </p:custDataLst>
          </p:nvPr>
        </p:nvSpPr>
        <p:spPr bwMode="auto">
          <a:xfrm>
            <a:off x="2915920" y="2012950"/>
            <a:ext cx="629285" cy="525780"/>
          </a:xfrm>
          <a:custGeom>
            <a:avLst/>
            <a:gdLst/>
            <a:ahLst/>
            <a:cxnLst/>
            <a:rect l="l" t="t" r="r" b="b"/>
            <a:pathLst>
              <a:path w="1487948" h="1487615">
                <a:moveTo>
                  <a:pt x="743975" y="297790"/>
                </a:moveTo>
                <a:cubicBezTo>
                  <a:pt x="496116" y="297790"/>
                  <a:pt x="295186" y="497479"/>
                  <a:pt x="295186" y="743808"/>
                </a:cubicBezTo>
                <a:cubicBezTo>
                  <a:pt x="295186" y="990137"/>
                  <a:pt x="496116" y="1189826"/>
                  <a:pt x="743975" y="1189826"/>
                </a:cubicBezTo>
                <a:cubicBezTo>
                  <a:pt x="991834" y="1189826"/>
                  <a:pt x="1192764" y="990137"/>
                  <a:pt x="1192764" y="743808"/>
                </a:cubicBezTo>
                <a:cubicBezTo>
                  <a:pt x="1192764" y="497479"/>
                  <a:pt x="991834" y="297790"/>
                  <a:pt x="743975" y="297790"/>
                </a:cubicBezTo>
                <a:close/>
                <a:moveTo>
                  <a:pt x="693753" y="0"/>
                </a:moveTo>
                <a:lnTo>
                  <a:pt x="770837" y="149228"/>
                </a:lnTo>
                <a:lnTo>
                  <a:pt x="801203" y="151560"/>
                </a:lnTo>
                <a:lnTo>
                  <a:pt x="829233" y="153891"/>
                </a:lnTo>
                <a:lnTo>
                  <a:pt x="857264" y="158555"/>
                </a:lnTo>
                <a:lnTo>
                  <a:pt x="885294" y="163218"/>
                </a:lnTo>
                <a:lnTo>
                  <a:pt x="997416" y="41970"/>
                </a:lnTo>
                <a:lnTo>
                  <a:pt x="1018439" y="48966"/>
                </a:lnTo>
                <a:lnTo>
                  <a:pt x="1037126" y="58292"/>
                </a:lnTo>
                <a:lnTo>
                  <a:pt x="1076835" y="74614"/>
                </a:lnTo>
                <a:lnTo>
                  <a:pt x="1069828" y="240164"/>
                </a:lnTo>
                <a:lnTo>
                  <a:pt x="1093186" y="256485"/>
                </a:lnTo>
                <a:lnTo>
                  <a:pt x="1116545" y="272807"/>
                </a:lnTo>
                <a:lnTo>
                  <a:pt x="1139904" y="291461"/>
                </a:lnTo>
                <a:lnTo>
                  <a:pt x="1160927" y="312446"/>
                </a:lnTo>
                <a:lnTo>
                  <a:pt x="1312758" y="261149"/>
                </a:lnTo>
                <a:lnTo>
                  <a:pt x="1340789" y="298456"/>
                </a:lnTo>
                <a:lnTo>
                  <a:pt x="1352468" y="317109"/>
                </a:lnTo>
                <a:lnTo>
                  <a:pt x="1368819" y="335763"/>
                </a:lnTo>
                <a:lnTo>
                  <a:pt x="1280056" y="468669"/>
                </a:lnTo>
                <a:lnTo>
                  <a:pt x="1287064" y="480327"/>
                </a:lnTo>
                <a:lnTo>
                  <a:pt x="1294071" y="496649"/>
                </a:lnTo>
                <a:lnTo>
                  <a:pt x="1305750" y="522298"/>
                </a:lnTo>
                <a:lnTo>
                  <a:pt x="1315094" y="547946"/>
                </a:lnTo>
                <a:lnTo>
                  <a:pt x="1324437" y="575926"/>
                </a:lnTo>
                <a:lnTo>
                  <a:pt x="1476269" y="608570"/>
                </a:lnTo>
                <a:lnTo>
                  <a:pt x="1483276" y="652872"/>
                </a:lnTo>
                <a:lnTo>
                  <a:pt x="1487948" y="701837"/>
                </a:lnTo>
                <a:lnTo>
                  <a:pt x="1350132" y="774120"/>
                </a:lnTo>
                <a:lnTo>
                  <a:pt x="1347796" y="802100"/>
                </a:lnTo>
                <a:lnTo>
                  <a:pt x="1345460" y="830080"/>
                </a:lnTo>
                <a:lnTo>
                  <a:pt x="1340789" y="855729"/>
                </a:lnTo>
                <a:lnTo>
                  <a:pt x="1333781" y="886040"/>
                </a:lnTo>
                <a:lnTo>
                  <a:pt x="1448238" y="988635"/>
                </a:lnTo>
                <a:lnTo>
                  <a:pt x="1431887" y="1032937"/>
                </a:lnTo>
                <a:lnTo>
                  <a:pt x="1410865" y="1077239"/>
                </a:lnTo>
                <a:lnTo>
                  <a:pt x="1259033" y="1067912"/>
                </a:lnTo>
                <a:lnTo>
                  <a:pt x="1242682" y="1093560"/>
                </a:lnTo>
                <a:lnTo>
                  <a:pt x="1226331" y="1116877"/>
                </a:lnTo>
                <a:lnTo>
                  <a:pt x="1209980" y="1137862"/>
                </a:lnTo>
                <a:lnTo>
                  <a:pt x="1191293" y="1158848"/>
                </a:lnTo>
                <a:lnTo>
                  <a:pt x="1235674" y="1303412"/>
                </a:lnTo>
                <a:lnTo>
                  <a:pt x="1198301" y="1336056"/>
                </a:lnTo>
                <a:lnTo>
                  <a:pt x="1179614" y="1350046"/>
                </a:lnTo>
                <a:lnTo>
                  <a:pt x="1158591" y="1364036"/>
                </a:lnTo>
                <a:lnTo>
                  <a:pt x="1030118" y="1282427"/>
                </a:lnTo>
                <a:lnTo>
                  <a:pt x="1006759" y="1294085"/>
                </a:lnTo>
                <a:lnTo>
                  <a:pt x="981065" y="1305744"/>
                </a:lnTo>
                <a:lnTo>
                  <a:pt x="955370" y="1315071"/>
                </a:lnTo>
                <a:lnTo>
                  <a:pt x="927340" y="1324397"/>
                </a:lnTo>
                <a:lnTo>
                  <a:pt x="892302" y="1475957"/>
                </a:lnTo>
                <a:lnTo>
                  <a:pt x="845584" y="1482952"/>
                </a:lnTo>
                <a:lnTo>
                  <a:pt x="798867" y="1487615"/>
                </a:lnTo>
                <a:lnTo>
                  <a:pt x="728791" y="1350046"/>
                </a:lnTo>
                <a:lnTo>
                  <a:pt x="700761" y="1350046"/>
                </a:lnTo>
                <a:lnTo>
                  <a:pt x="672730" y="1345382"/>
                </a:lnTo>
                <a:lnTo>
                  <a:pt x="642364" y="1343051"/>
                </a:lnTo>
                <a:lnTo>
                  <a:pt x="616669" y="1336056"/>
                </a:lnTo>
                <a:lnTo>
                  <a:pt x="511555" y="1450308"/>
                </a:lnTo>
                <a:lnTo>
                  <a:pt x="488197" y="1443313"/>
                </a:lnTo>
                <a:lnTo>
                  <a:pt x="467174" y="1436318"/>
                </a:lnTo>
                <a:lnTo>
                  <a:pt x="422792" y="1417665"/>
                </a:lnTo>
                <a:lnTo>
                  <a:pt x="429800" y="1259110"/>
                </a:lnTo>
                <a:lnTo>
                  <a:pt x="406441" y="1242788"/>
                </a:lnTo>
                <a:lnTo>
                  <a:pt x="383083" y="1226467"/>
                </a:lnTo>
                <a:lnTo>
                  <a:pt x="362060" y="1210145"/>
                </a:lnTo>
                <a:lnTo>
                  <a:pt x="341037" y="1191491"/>
                </a:lnTo>
                <a:lnTo>
                  <a:pt x="184534" y="1238125"/>
                </a:lnTo>
                <a:lnTo>
                  <a:pt x="156503" y="1205481"/>
                </a:lnTo>
                <a:lnTo>
                  <a:pt x="130809" y="1170506"/>
                </a:lnTo>
                <a:lnTo>
                  <a:pt x="219572" y="1032937"/>
                </a:lnTo>
                <a:lnTo>
                  <a:pt x="207893" y="1007288"/>
                </a:lnTo>
                <a:lnTo>
                  <a:pt x="193877" y="981640"/>
                </a:lnTo>
                <a:lnTo>
                  <a:pt x="182198" y="955991"/>
                </a:lnTo>
                <a:lnTo>
                  <a:pt x="172854" y="928011"/>
                </a:lnTo>
                <a:lnTo>
                  <a:pt x="14015" y="893036"/>
                </a:lnTo>
                <a:lnTo>
                  <a:pt x="7008" y="848734"/>
                </a:lnTo>
                <a:lnTo>
                  <a:pt x="0" y="806763"/>
                </a:lnTo>
                <a:lnTo>
                  <a:pt x="147160" y="732149"/>
                </a:lnTo>
                <a:lnTo>
                  <a:pt x="149496" y="701837"/>
                </a:lnTo>
                <a:lnTo>
                  <a:pt x="151832" y="671525"/>
                </a:lnTo>
                <a:lnTo>
                  <a:pt x="156503" y="643545"/>
                </a:lnTo>
                <a:lnTo>
                  <a:pt x="161175" y="615565"/>
                </a:lnTo>
                <a:lnTo>
                  <a:pt x="39710" y="501312"/>
                </a:lnTo>
                <a:lnTo>
                  <a:pt x="53725" y="461674"/>
                </a:lnTo>
                <a:lnTo>
                  <a:pt x="70076" y="424367"/>
                </a:lnTo>
                <a:lnTo>
                  <a:pt x="238259" y="431362"/>
                </a:lnTo>
                <a:lnTo>
                  <a:pt x="254610" y="408045"/>
                </a:lnTo>
                <a:lnTo>
                  <a:pt x="273297" y="384728"/>
                </a:lnTo>
                <a:lnTo>
                  <a:pt x="289648" y="361411"/>
                </a:lnTo>
                <a:lnTo>
                  <a:pt x="310671" y="340426"/>
                </a:lnTo>
                <a:lnTo>
                  <a:pt x="259282" y="177208"/>
                </a:lnTo>
                <a:lnTo>
                  <a:pt x="289648" y="151560"/>
                </a:lnTo>
                <a:lnTo>
                  <a:pt x="322350" y="128243"/>
                </a:lnTo>
                <a:lnTo>
                  <a:pt x="467174" y="219179"/>
                </a:lnTo>
                <a:lnTo>
                  <a:pt x="492868" y="205188"/>
                </a:lnTo>
                <a:lnTo>
                  <a:pt x="518563" y="193530"/>
                </a:lnTo>
                <a:lnTo>
                  <a:pt x="546593" y="184203"/>
                </a:lnTo>
                <a:lnTo>
                  <a:pt x="574624" y="174877"/>
                </a:lnTo>
                <a:lnTo>
                  <a:pt x="609662" y="9327"/>
                </a:lnTo>
                <a:lnTo>
                  <a:pt x="630685" y="6995"/>
                </a:lnTo>
                <a:lnTo>
                  <a:pt x="651707" y="2332"/>
                </a:lnTo>
                <a:close/>
              </a:path>
            </a:pathLst>
          </a:custGeom>
          <a:solidFill>
            <a:schemeClr val="tx2">
              <a:alpha val="46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en-US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7" name="MH_SubTitle_2"/>
          <p:cNvSpPr/>
          <p:nvPr>
            <p:custDataLst>
              <p:tags r:id="rId2"/>
            </p:custDataLst>
          </p:nvPr>
        </p:nvSpPr>
        <p:spPr bwMode="auto">
          <a:xfrm>
            <a:off x="713105" y="1486535"/>
            <a:ext cx="877570" cy="734695"/>
          </a:xfrm>
          <a:custGeom>
            <a:avLst/>
            <a:gdLst/>
            <a:ahLst/>
            <a:cxnLst/>
            <a:rect l="l" t="t" r="r" b="b"/>
            <a:pathLst>
              <a:path w="2075647" h="2080525">
                <a:moveTo>
                  <a:pt x="1036488" y="349870"/>
                </a:moveTo>
                <a:cubicBezTo>
                  <a:pt x="655847" y="349870"/>
                  <a:pt x="347277" y="658371"/>
                  <a:pt x="347277" y="1038927"/>
                </a:cubicBezTo>
                <a:cubicBezTo>
                  <a:pt x="347277" y="1419483"/>
                  <a:pt x="655847" y="1727984"/>
                  <a:pt x="1036488" y="1727984"/>
                </a:cubicBezTo>
                <a:cubicBezTo>
                  <a:pt x="1417129" y="1727984"/>
                  <a:pt x="1725699" y="1419483"/>
                  <a:pt x="1725699" y="1038927"/>
                </a:cubicBezTo>
                <a:cubicBezTo>
                  <a:pt x="1725699" y="658371"/>
                  <a:pt x="1417129" y="349870"/>
                  <a:pt x="1036488" y="349870"/>
                </a:cubicBezTo>
                <a:close/>
                <a:moveTo>
                  <a:pt x="1096908" y="0"/>
                </a:moveTo>
                <a:lnTo>
                  <a:pt x="1138010" y="2569"/>
                </a:lnTo>
                <a:lnTo>
                  <a:pt x="1179112" y="7706"/>
                </a:lnTo>
                <a:lnTo>
                  <a:pt x="1230489" y="174661"/>
                </a:lnTo>
                <a:lnTo>
                  <a:pt x="1261315" y="182367"/>
                </a:lnTo>
                <a:lnTo>
                  <a:pt x="1292142" y="192641"/>
                </a:lnTo>
                <a:lnTo>
                  <a:pt x="1322968" y="200347"/>
                </a:lnTo>
                <a:lnTo>
                  <a:pt x="1353795" y="213190"/>
                </a:lnTo>
                <a:lnTo>
                  <a:pt x="1487376" y="100174"/>
                </a:lnTo>
                <a:lnTo>
                  <a:pt x="1523340" y="118153"/>
                </a:lnTo>
                <a:lnTo>
                  <a:pt x="1559304" y="138702"/>
                </a:lnTo>
                <a:lnTo>
                  <a:pt x="1538753" y="313363"/>
                </a:lnTo>
                <a:lnTo>
                  <a:pt x="1569580" y="333912"/>
                </a:lnTo>
                <a:lnTo>
                  <a:pt x="1595269" y="354460"/>
                </a:lnTo>
                <a:lnTo>
                  <a:pt x="1618388" y="375008"/>
                </a:lnTo>
                <a:lnTo>
                  <a:pt x="1644077" y="398125"/>
                </a:lnTo>
                <a:lnTo>
                  <a:pt x="1811054" y="344186"/>
                </a:lnTo>
                <a:lnTo>
                  <a:pt x="1836742" y="375008"/>
                </a:lnTo>
                <a:lnTo>
                  <a:pt x="1862431" y="405831"/>
                </a:lnTo>
                <a:lnTo>
                  <a:pt x="1777658" y="562512"/>
                </a:lnTo>
                <a:lnTo>
                  <a:pt x="1811054" y="619021"/>
                </a:lnTo>
                <a:lnTo>
                  <a:pt x="1823898" y="647275"/>
                </a:lnTo>
                <a:lnTo>
                  <a:pt x="1839311" y="678097"/>
                </a:lnTo>
                <a:lnTo>
                  <a:pt x="2019132" y="693508"/>
                </a:lnTo>
                <a:lnTo>
                  <a:pt x="2031976" y="732037"/>
                </a:lnTo>
                <a:lnTo>
                  <a:pt x="2042252" y="770565"/>
                </a:lnTo>
                <a:lnTo>
                  <a:pt x="1900964" y="881013"/>
                </a:lnTo>
                <a:lnTo>
                  <a:pt x="1906102" y="914404"/>
                </a:lnTo>
                <a:lnTo>
                  <a:pt x="1911240" y="945226"/>
                </a:lnTo>
                <a:lnTo>
                  <a:pt x="1913808" y="981186"/>
                </a:lnTo>
                <a:lnTo>
                  <a:pt x="1913808" y="1014577"/>
                </a:lnTo>
                <a:lnTo>
                  <a:pt x="2075647" y="1096771"/>
                </a:lnTo>
                <a:lnTo>
                  <a:pt x="2073078" y="1135299"/>
                </a:lnTo>
                <a:lnTo>
                  <a:pt x="2067941" y="1173827"/>
                </a:lnTo>
                <a:lnTo>
                  <a:pt x="1893257" y="1225198"/>
                </a:lnTo>
                <a:lnTo>
                  <a:pt x="1885551" y="1258589"/>
                </a:lnTo>
                <a:lnTo>
                  <a:pt x="1875275" y="1289412"/>
                </a:lnTo>
                <a:lnTo>
                  <a:pt x="1865000" y="1320235"/>
                </a:lnTo>
                <a:lnTo>
                  <a:pt x="1854724" y="1351057"/>
                </a:lnTo>
                <a:lnTo>
                  <a:pt x="1975461" y="1494896"/>
                </a:lnTo>
                <a:lnTo>
                  <a:pt x="1957479" y="1528287"/>
                </a:lnTo>
                <a:lnTo>
                  <a:pt x="1942066" y="1559110"/>
                </a:lnTo>
                <a:lnTo>
                  <a:pt x="1754538" y="1538561"/>
                </a:lnTo>
                <a:lnTo>
                  <a:pt x="1736556" y="1564247"/>
                </a:lnTo>
                <a:lnTo>
                  <a:pt x="1716005" y="1592501"/>
                </a:lnTo>
                <a:lnTo>
                  <a:pt x="1692886" y="1615618"/>
                </a:lnTo>
                <a:lnTo>
                  <a:pt x="1672335" y="1641303"/>
                </a:lnTo>
                <a:lnTo>
                  <a:pt x="1728850" y="1821102"/>
                </a:lnTo>
                <a:lnTo>
                  <a:pt x="1700592" y="1844219"/>
                </a:lnTo>
                <a:lnTo>
                  <a:pt x="1672335" y="1864767"/>
                </a:lnTo>
                <a:lnTo>
                  <a:pt x="1507927" y="1774868"/>
                </a:lnTo>
                <a:lnTo>
                  <a:pt x="1451412" y="1808259"/>
                </a:lnTo>
                <a:lnTo>
                  <a:pt x="1420585" y="1823670"/>
                </a:lnTo>
                <a:lnTo>
                  <a:pt x="1392328" y="1839081"/>
                </a:lnTo>
                <a:lnTo>
                  <a:pt x="1374346" y="2026586"/>
                </a:lnTo>
                <a:lnTo>
                  <a:pt x="1340950" y="2039428"/>
                </a:lnTo>
                <a:lnTo>
                  <a:pt x="1307555" y="2047134"/>
                </a:lnTo>
                <a:lnTo>
                  <a:pt x="1186818" y="1898158"/>
                </a:lnTo>
                <a:lnTo>
                  <a:pt x="1155992" y="1903295"/>
                </a:lnTo>
                <a:lnTo>
                  <a:pt x="1122596" y="1908432"/>
                </a:lnTo>
                <a:lnTo>
                  <a:pt x="1091770" y="1911001"/>
                </a:lnTo>
                <a:lnTo>
                  <a:pt x="1058375" y="1911001"/>
                </a:lnTo>
                <a:lnTo>
                  <a:pt x="971033" y="2080525"/>
                </a:lnTo>
                <a:lnTo>
                  <a:pt x="935069" y="2077957"/>
                </a:lnTo>
                <a:lnTo>
                  <a:pt x="901674" y="2072819"/>
                </a:lnTo>
                <a:lnTo>
                  <a:pt x="845158" y="1890452"/>
                </a:lnTo>
                <a:lnTo>
                  <a:pt x="814332" y="1882747"/>
                </a:lnTo>
                <a:lnTo>
                  <a:pt x="780937" y="1875041"/>
                </a:lnTo>
                <a:lnTo>
                  <a:pt x="750110" y="1864767"/>
                </a:lnTo>
                <a:lnTo>
                  <a:pt x="719284" y="1851924"/>
                </a:lnTo>
                <a:lnTo>
                  <a:pt x="577996" y="1975215"/>
                </a:lnTo>
                <a:lnTo>
                  <a:pt x="544601" y="1959803"/>
                </a:lnTo>
                <a:lnTo>
                  <a:pt x="511205" y="1939255"/>
                </a:lnTo>
                <a:lnTo>
                  <a:pt x="531756" y="1754319"/>
                </a:lnTo>
                <a:lnTo>
                  <a:pt x="506068" y="1733771"/>
                </a:lnTo>
                <a:lnTo>
                  <a:pt x="480379" y="1713223"/>
                </a:lnTo>
                <a:lnTo>
                  <a:pt x="454690" y="1690106"/>
                </a:lnTo>
                <a:lnTo>
                  <a:pt x="431570" y="1669557"/>
                </a:lnTo>
                <a:lnTo>
                  <a:pt x="254318" y="1726065"/>
                </a:lnTo>
                <a:lnTo>
                  <a:pt x="231198" y="1697811"/>
                </a:lnTo>
                <a:lnTo>
                  <a:pt x="208079" y="1666989"/>
                </a:lnTo>
                <a:lnTo>
                  <a:pt x="297989" y="1505170"/>
                </a:lnTo>
                <a:lnTo>
                  <a:pt x="264594" y="1446093"/>
                </a:lnTo>
                <a:lnTo>
                  <a:pt x="249181" y="1417839"/>
                </a:lnTo>
                <a:lnTo>
                  <a:pt x="236336" y="1387017"/>
                </a:lnTo>
                <a:lnTo>
                  <a:pt x="51378" y="1371606"/>
                </a:lnTo>
                <a:lnTo>
                  <a:pt x="41102" y="1338214"/>
                </a:lnTo>
                <a:lnTo>
                  <a:pt x="30827" y="1302255"/>
                </a:lnTo>
                <a:lnTo>
                  <a:pt x="172114" y="1184101"/>
                </a:lnTo>
                <a:lnTo>
                  <a:pt x="166977" y="1153279"/>
                </a:lnTo>
                <a:lnTo>
                  <a:pt x="164408" y="1119888"/>
                </a:lnTo>
                <a:lnTo>
                  <a:pt x="161839" y="1086497"/>
                </a:lnTo>
                <a:lnTo>
                  <a:pt x="159270" y="1053105"/>
                </a:lnTo>
                <a:lnTo>
                  <a:pt x="0" y="970912"/>
                </a:lnTo>
                <a:lnTo>
                  <a:pt x="2569" y="929815"/>
                </a:lnTo>
                <a:lnTo>
                  <a:pt x="7707" y="893855"/>
                </a:lnTo>
                <a:lnTo>
                  <a:pt x="179821" y="842484"/>
                </a:lnTo>
                <a:lnTo>
                  <a:pt x="187528" y="811662"/>
                </a:lnTo>
                <a:lnTo>
                  <a:pt x="200372" y="778271"/>
                </a:lnTo>
                <a:lnTo>
                  <a:pt x="210647" y="747448"/>
                </a:lnTo>
                <a:lnTo>
                  <a:pt x="220923" y="714057"/>
                </a:lnTo>
                <a:lnTo>
                  <a:pt x="105324" y="577924"/>
                </a:lnTo>
                <a:lnTo>
                  <a:pt x="123306" y="544533"/>
                </a:lnTo>
                <a:lnTo>
                  <a:pt x="141288" y="511141"/>
                </a:lnTo>
                <a:lnTo>
                  <a:pt x="321109" y="529121"/>
                </a:lnTo>
                <a:lnTo>
                  <a:pt x="339091" y="503436"/>
                </a:lnTo>
                <a:lnTo>
                  <a:pt x="359642" y="477750"/>
                </a:lnTo>
                <a:lnTo>
                  <a:pt x="380193" y="449496"/>
                </a:lnTo>
                <a:lnTo>
                  <a:pt x="403313" y="426379"/>
                </a:lnTo>
                <a:lnTo>
                  <a:pt x="349366" y="259424"/>
                </a:lnTo>
                <a:lnTo>
                  <a:pt x="380193" y="233738"/>
                </a:lnTo>
                <a:lnTo>
                  <a:pt x="411019" y="205484"/>
                </a:lnTo>
                <a:lnTo>
                  <a:pt x="567720" y="292815"/>
                </a:lnTo>
                <a:lnTo>
                  <a:pt x="624236" y="259424"/>
                </a:lnTo>
                <a:lnTo>
                  <a:pt x="655062" y="244012"/>
                </a:lnTo>
                <a:lnTo>
                  <a:pt x="683320" y="231170"/>
                </a:lnTo>
                <a:lnTo>
                  <a:pt x="698733" y="53940"/>
                </a:lnTo>
                <a:lnTo>
                  <a:pt x="737266" y="41097"/>
                </a:lnTo>
                <a:lnTo>
                  <a:pt x="775799" y="30823"/>
                </a:lnTo>
                <a:lnTo>
                  <a:pt x="886260" y="166956"/>
                </a:lnTo>
                <a:lnTo>
                  <a:pt x="919656" y="161819"/>
                </a:lnTo>
                <a:lnTo>
                  <a:pt x="953051" y="159250"/>
                </a:lnTo>
                <a:lnTo>
                  <a:pt x="983877" y="156682"/>
                </a:lnTo>
                <a:lnTo>
                  <a:pt x="1017273" y="154113"/>
                </a:lnTo>
                <a:close/>
              </a:path>
            </a:pathLst>
          </a:custGeom>
          <a:solidFill>
            <a:schemeClr val="tx2">
              <a:alpha val="46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en-US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5" name="MH_SubTitle_3"/>
          <p:cNvSpPr/>
          <p:nvPr>
            <p:custDataLst>
              <p:tags r:id="rId3"/>
            </p:custDataLst>
          </p:nvPr>
        </p:nvSpPr>
        <p:spPr bwMode="auto">
          <a:xfrm>
            <a:off x="1482725" y="2108200"/>
            <a:ext cx="1163320" cy="1050290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6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7" y="921941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6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en-US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6" name="矩形 15"/>
          <p:cNvSpPr/>
          <p:nvPr/>
        </p:nvSpPr>
        <p:spPr>
          <a:xfrm rot="5400000">
            <a:off x="4756150" y="815340"/>
            <a:ext cx="3893185" cy="4399915"/>
          </a:xfrm>
          <a:prstGeom prst="rect">
            <a:avLst/>
          </a:prstGeom>
          <a:solidFill>
            <a:schemeClr val="tx2">
              <a:alpha val="46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pic>
        <p:nvPicPr>
          <p:cNvPr id="17" name="图片 16" descr="opendoo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610" y="1245235"/>
            <a:ext cx="4152265" cy="1913255"/>
          </a:xfrm>
          <a:prstGeom prst="rect">
            <a:avLst/>
          </a:prstGeom>
        </p:spPr>
      </p:pic>
      <p:pic>
        <p:nvPicPr>
          <p:cNvPr id="18" name="图片 17" descr="closeddoo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245" y="3229610"/>
            <a:ext cx="4151630" cy="173228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416662"/>
            <a:ext cx="9144000" cy="360040"/>
          </a:xfrm>
          <a:prstGeom prst="rect">
            <a:avLst/>
          </a:prstGeom>
          <a:solidFill>
            <a:schemeClr val="bg1">
              <a:alpha val="42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340008"/>
            <a:ext cx="1214627" cy="504056"/>
          </a:xfrm>
          <a:custGeom>
            <a:avLst/>
            <a:gdLst/>
            <a:ahLst/>
            <a:cxnLst/>
            <a:rect l="l" t="t" r="r" b="b"/>
            <a:pathLst>
              <a:path w="1214627" h="504056">
                <a:moveTo>
                  <a:pt x="0" y="0"/>
                </a:moveTo>
                <a:lnTo>
                  <a:pt x="1043608" y="0"/>
                </a:lnTo>
                <a:lnTo>
                  <a:pt x="1043608" y="81009"/>
                </a:lnTo>
                <a:cubicBezTo>
                  <a:pt x="1138059" y="81009"/>
                  <a:pt x="1214627" y="157577"/>
                  <a:pt x="1214627" y="252028"/>
                </a:cubicBezTo>
                <a:cubicBezTo>
                  <a:pt x="1214627" y="346479"/>
                  <a:pt x="1138059" y="423047"/>
                  <a:pt x="1043608" y="423047"/>
                </a:cubicBezTo>
                <a:lnTo>
                  <a:pt x="1043608" y="504056"/>
                </a:lnTo>
                <a:lnTo>
                  <a:pt x="0" y="504056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0</a:t>
            </a:r>
            <a:r>
              <a:rPr lang="en-US" sz="2800" dirty="0" smtClean="0">
                <a:solidFill>
                  <a:sysClr val="windowText" lastClr="000000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3</a:t>
            </a:r>
            <a:endParaRPr lang="en-US" sz="2800" dirty="0">
              <a:solidFill>
                <a:sysClr val="windowText" lastClr="000000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14" name="TextBox 4"/>
          <p:cNvSpPr txBox="1"/>
          <p:nvPr userDrawn="1"/>
        </p:nvSpPr>
        <p:spPr>
          <a:xfrm>
            <a:off x="1301730" y="412016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智能家居</a:t>
            </a:r>
            <a:r>
              <a:rPr lang="en-US" altLang="zh-CN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人脸识别开门</a:t>
            </a:r>
            <a:endParaRPr lang="zh-CN" altLang="en-US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2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2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 bldLvl="0" animBg="1"/>
      <p:bldP spid="6" grpId="1" bldLvl="0" animBg="1"/>
      <p:bldP spid="7" grpId="0" bldLvl="0" animBg="1"/>
      <p:bldP spid="7" grpId="1" bldLvl="0" animBg="1"/>
      <p:bldP spid="15" grpId="0" bldLvl="0" animBg="1"/>
      <p:bldP spid="15" grpId="1" bldLvl="0" animBg="1"/>
      <p:bldP spid="16" grpId="0" bldLvl="0" animBg="1"/>
      <p:bldP spid="11" grpId="0" bldLvl="0" animBg="1"/>
      <p:bldP spid="2" grpId="0" bldLvl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3114675" y="-1627505"/>
            <a:ext cx="2914015" cy="8528685"/>
          </a:xfrm>
          <a:prstGeom prst="rect">
            <a:avLst/>
          </a:prstGeom>
          <a:solidFill>
            <a:schemeClr val="tx2">
              <a:alpha val="46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342390" y="4093845"/>
            <a:ext cx="64592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 b="1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04 </a:t>
            </a:r>
            <a:r>
              <a:rPr lang="zh-CN" altLang="en-US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在</a:t>
            </a:r>
            <a:r>
              <a:rPr lang="en-US" altLang="zh-CN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HomeAssistant</a:t>
            </a:r>
            <a:r>
              <a:rPr lang="zh-CN" altLang="en-US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中实时显示灯的状态和门的开关状态</a:t>
            </a:r>
            <a:endParaRPr lang="zh-CN" altLang="en-US" sz="1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r="14125" b="720"/>
          <a:stretch>
            <a:fillRect/>
          </a:stretch>
        </p:blipFill>
        <p:spPr>
          <a:xfrm>
            <a:off x="418465" y="1284605"/>
            <a:ext cx="2905125" cy="26568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r="14273" b="1773"/>
          <a:stretch>
            <a:fillRect/>
          </a:stretch>
        </p:blipFill>
        <p:spPr>
          <a:xfrm>
            <a:off x="3493135" y="1306830"/>
            <a:ext cx="3054985" cy="2634615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416662"/>
            <a:ext cx="9144000" cy="360040"/>
          </a:xfrm>
          <a:prstGeom prst="rect">
            <a:avLst/>
          </a:prstGeom>
          <a:solidFill>
            <a:schemeClr val="bg1">
              <a:alpha val="42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1"/>
          <p:cNvSpPr/>
          <p:nvPr userDrawn="1"/>
        </p:nvSpPr>
        <p:spPr>
          <a:xfrm>
            <a:off x="0" y="340008"/>
            <a:ext cx="1214627" cy="504056"/>
          </a:xfrm>
          <a:custGeom>
            <a:avLst/>
            <a:gdLst/>
            <a:ahLst/>
            <a:cxnLst/>
            <a:rect l="l" t="t" r="r" b="b"/>
            <a:pathLst>
              <a:path w="1214627" h="504056">
                <a:moveTo>
                  <a:pt x="0" y="0"/>
                </a:moveTo>
                <a:lnTo>
                  <a:pt x="1043608" y="0"/>
                </a:lnTo>
                <a:lnTo>
                  <a:pt x="1043608" y="81009"/>
                </a:lnTo>
                <a:cubicBezTo>
                  <a:pt x="1138059" y="81009"/>
                  <a:pt x="1214627" y="157577"/>
                  <a:pt x="1214627" y="252028"/>
                </a:cubicBezTo>
                <a:cubicBezTo>
                  <a:pt x="1214627" y="346479"/>
                  <a:pt x="1138059" y="423047"/>
                  <a:pt x="1043608" y="423047"/>
                </a:cubicBezTo>
                <a:lnTo>
                  <a:pt x="1043608" y="504056"/>
                </a:lnTo>
                <a:lnTo>
                  <a:pt x="0" y="504056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03</a:t>
            </a:r>
            <a:endParaRPr lang="zh-CN" altLang="en-US" sz="2800" dirty="0">
              <a:solidFill>
                <a:sysClr val="windowText" lastClr="000000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14" name="TextBox 4"/>
          <p:cNvSpPr txBox="1"/>
          <p:nvPr userDrawn="1"/>
        </p:nvSpPr>
        <p:spPr>
          <a:xfrm>
            <a:off x="1301730" y="412016"/>
            <a:ext cx="348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项目特色</a:t>
            </a:r>
            <a:r>
              <a:rPr lang="en-US" altLang="zh-CN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——homeassistant</a:t>
            </a:r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显示</a:t>
            </a:r>
            <a:endParaRPr lang="zh-CN" altLang="en-US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pic>
        <p:nvPicPr>
          <p:cNvPr id="4" name="图片 3" descr="op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50" y="1602105"/>
            <a:ext cx="2144395" cy="473075"/>
          </a:xfrm>
          <a:prstGeom prst="rect">
            <a:avLst/>
          </a:prstGeom>
        </p:spPr>
      </p:pic>
      <p:pic>
        <p:nvPicPr>
          <p:cNvPr id="6" name="图片 5" descr="clos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2317115"/>
            <a:ext cx="2078355" cy="436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 bldLvl="0" animBg="1"/>
      <p:bldP spid="2" grpId="0" bldLvl="0" animBg="1"/>
      <p:bldP spid="3" grpId="0" bldLvl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424815" y="857885"/>
            <a:ext cx="3926840" cy="4394200"/>
          </a:xfrm>
          <a:prstGeom prst="rect">
            <a:avLst/>
          </a:prstGeom>
          <a:solidFill>
            <a:schemeClr val="tx2">
              <a:alpha val="46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71780" y="1727200"/>
            <a:ext cx="2076450" cy="2302510"/>
            <a:chOff x="541" y="1929"/>
            <a:chExt cx="3799" cy="362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41" y="1929"/>
              <a:ext cx="1781" cy="362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5" y="1929"/>
              <a:ext cx="1905" cy="3627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 rot="5400000">
            <a:off x="4918710" y="1012190"/>
            <a:ext cx="3926840" cy="4085590"/>
          </a:xfrm>
          <a:prstGeom prst="rect">
            <a:avLst/>
          </a:prstGeom>
          <a:solidFill>
            <a:schemeClr val="tx2">
              <a:alpha val="46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500630" y="1779270"/>
            <a:ext cx="1974850" cy="2250440"/>
            <a:chOff x="8239" y="3075"/>
            <a:chExt cx="3923" cy="354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9" y="3075"/>
              <a:ext cx="1832" cy="3545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62" y="3075"/>
              <a:ext cx="2000" cy="3546"/>
            </a:xfrm>
            <a:prstGeom prst="rect">
              <a:avLst/>
            </a:prstGeom>
          </p:spPr>
        </p:pic>
      </p:grpSp>
      <p:sp>
        <p:nvSpPr>
          <p:cNvPr id="11" name="矩形 10"/>
          <p:cNvSpPr/>
          <p:nvPr userDrawn="1"/>
        </p:nvSpPr>
        <p:spPr>
          <a:xfrm>
            <a:off x="0" y="416662"/>
            <a:ext cx="9144000" cy="360040"/>
          </a:xfrm>
          <a:prstGeom prst="rect">
            <a:avLst/>
          </a:prstGeom>
          <a:solidFill>
            <a:schemeClr val="bg1">
              <a:alpha val="42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"/>
          <p:cNvSpPr/>
          <p:nvPr userDrawn="1"/>
        </p:nvSpPr>
        <p:spPr>
          <a:xfrm>
            <a:off x="0" y="340008"/>
            <a:ext cx="1214627" cy="504056"/>
          </a:xfrm>
          <a:custGeom>
            <a:avLst/>
            <a:gdLst/>
            <a:ahLst/>
            <a:cxnLst/>
            <a:rect l="l" t="t" r="r" b="b"/>
            <a:pathLst>
              <a:path w="1214627" h="504056">
                <a:moveTo>
                  <a:pt x="0" y="0"/>
                </a:moveTo>
                <a:lnTo>
                  <a:pt x="1043608" y="0"/>
                </a:lnTo>
                <a:lnTo>
                  <a:pt x="1043608" y="81009"/>
                </a:lnTo>
                <a:cubicBezTo>
                  <a:pt x="1138059" y="81009"/>
                  <a:pt x="1214627" y="157577"/>
                  <a:pt x="1214627" y="252028"/>
                </a:cubicBezTo>
                <a:cubicBezTo>
                  <a:pt x="1214627" y="346479"/>
                  <a:pt x="1138059" y="423047"/>
                  <a:pt x="1043608" y="423047"/>
                </a:cubicBezTo>
                <a:lnTo>
                  <a:pt x="1043608" y="504056"/>
                </a:lnTo>
                <a:lnTo>
                  <a:pt x="0" y="504056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03</a:t>
            </a:r>
            <a:endParaRPr lang="zh-CN" altLang="en-US" sz="2800" dirty="0">
              <a:solidFill>
                <a:sysClr val="windowText" lastClr="000000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14" name="TextBox 4"/>
          <p:cNvSpPr txBox="1"/>
          <p:nvPr userDrawn="1"/>
        </p:nvSpPr>
        <p:spPr>
          <a:xfrm>
            <a:off x="1301730" y="412016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项目特色</a:t>
            </a:r>
            <a:r>
              <a:rPr lang="en-US" altLang="zh-CN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——APP</a:t>
            </a:r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控制</a:t>
            </a:r>
            <a:endParaRPr lang="zh-CN" altLang="en-US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459865" y="4438650"/>
            <a:ext cx="1891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控制灯光</a:t>
            </a:r>
            <a:endParaRPr lang="zh-CN" altLang="en-US" b="1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pic>
        <p:nvPicPr>
          <p:cNvPr id="9" name="图片 8" descr="_QV(TERCF2}~1(~6TZJVK5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480" y="1235075"/>
            <a:ext cx="3028950" cy="836295"/>
          </a:xfrm>
          <a:prstGeom prst="rect">
            <a:avLst/>
          </a:prstGeom>
        </p:spPr>
      </p:pic>
      <p:pic>
        <p:nvPicPr>
          <p:cNvPr id="10" name="图片 9" descr="R~D[1K`]MVD4M16@2CL5FQK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9920" y="2135505"/>
            <a:ext cx="2176780" cy="230314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6275" y="4431665"/>
            <a:ext cx="20840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手机实时显示地图</a:t>
            </a:r>
            <a:endParaRPr lang="zh-CN" altLang="en-US" b="1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  <a:p>
            <a:pPr algn="ctr"/>
            <a:r>
              <a:rPr lang="zh-CN" altLang="en-US" b="1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设定自动驾驶路线</a:t>
            </a:r>
            <a:endParaRPr lang="zh-CN" altLang="en-US" b="1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11" grpId="0" bldLvl="0" animBg="1"/>
      <p:bldP spid="13" grpId="0" bldLvl="0" animBg="1"/>
      <p:bldP spid="14" grpId="0"/>
      <p:bldP spid="4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IMG_9637(20200707-22335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5415" y="3978910"/>
            <a:ext cx="877570" cy="833120"/>
          </a:xfrm>
          <a:prstGeom prst="ellipse">
            <a:avLst/>
          </a:prstGeom>
        </p:spPr>
      </p:pic>
      <p:pic>
        <p:nvPicPr>
          <p:cNvPr id="17" name="图片 16" descr="IMG_96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210945"/>
            <a:ext cx="858520" cy="858520"/>
          </a:xfrm>
          <a:prstGeom prst="ellipse">
            <a:avLst/>
          </a:prstGeom>
        </p:spPr>
      </p:pic>
      <p:pic>
        <p:nvPicPr>
          <p:cNvPr id="18" name="图片 17" descr="IMG_96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40" y="1214120"/>
            <a:ext cx="855345" cy="855345"/>
          </a:xfrm>
          <a:prstGeom prst="ellipse">
            <a:avLst/>
          </a:prstGeom>
        </p:spPr>
      </p:pic>
      <p:pic>
        <p:nvPicPr>
          <p:cNvPr id="19" name="图片 18" descr="IMG_96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210" y="2588895"/>
            <a:ext cx="836295" cy="836295"/>
          </a:xfrm>
          <a:prstGeom prst="ellipse">
            <a:avLst/>
          </a:prstGeom>
        </p:spPr>
      </p:pic>
      <p:pic>
        <p:nvPicPr>
          <p:cNvPr id="20" name="图片 19" descr="IMG_96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3975100"/>
            <a:ext cx="836930" cy="836930"/>
          </a:xfrm>
          <a:prstGeom prst="ellipse">
            <a:avLst/>
          </a:prstGeom>
        </p:spPr>
      </p:pic>
      <p:pic>
        <p:nvPicPr>
          <p:cNvPr id="21" name="图片 20" descr="IMG_96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2604135"/>
            <a:ext cx="821055" cy="821055"/>
          </a:xfrm>
          <a:prstGeom prst="ellipse">
            <a:avLst/>
          </a:prstGeom>
        </p:spPr>
      </p:pic>
      <p:sp>
        <p:nvSpPr>
          <p:cNvPr id="22" name="TextBox 5"/>
          <p:cNvSpPr txBox="1"/>
          <p:nvPr/>
        </p:nvSpPr>
        <p:spPr>
          <a:xfrm>
            <a:off x="1902460" y="1304290"/>
            <a:ext cx="3345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吴子渊</a:t>
            </a:r>
            <a:endParaRPr lang="zh-CN" altLang="en-US" sz="2400" b="1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app制作、自动驾驶制作</a:t>
            </a:r>
            <a:endParaRPr lang="en-US" altLang="zh-CN" sz="1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endParaRPr lang="zh-CN" altLang="en-US" sz="1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23" name="TextBox 5"/>
          <p:cNvSpPr txBox="1"/>
          <p:nvPr/>
        </p:nvSpPr>
        <p:spPr>
          <a:xfrm>
            <a:off x="1902460" y="2661285"/>
            <a:ext cx="3345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郭长灏</a:t>
            </a:r>
            <a:endParaRPr lang="zh-CN" altLang="en-US" sz="2400" b="1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灯光制作、homeassistant制作</a:t>
            </a:r>
            <a:endParaRPr lang="en-US" altLang="zh-CN" sz="1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app接收端部分代码的提供</a:t>
            </a:r>
            <a:endParaRPr lang="en-US" altLang="zh-CN" sz="1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24" name="TextBox 5"/>
          <p:cNvSpPr txBox="1"/>
          <p:nvPr/>
        </p:nvSpPr>
        <p:spPr>
          <a:xfrm>
            <a:off x="1902460" y="4039870"/>
            <a:ext cx="33451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易耿浩</a:t>
            </a:r>
            <a:endParaRPr lang="zh-CN" altLang="en-US" sz="2400" b="1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豪宅搭建、app制作</a:t>
            </a:r>
            <a:endParaRPr lang="en-US" altLang="zh-CN" sz="1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25" name="TextBox 5"/>
          <p:cNvSpPr txBox="1"/>
          <p:nvPr/>
        </p:nvSpPr>
        <p:spPr>
          <a:xfrm>
            <a:off x="6480175" y="1286510"/>
            <a:ext cx="3345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曾柯翔</a:t>
            </a:r>
            <a:endParaRPr lang="zh-CN" altLang="en-US" sz="2400" b="1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app制作、智能管家制作</a:t>
            </a:r>
            <a:r>
              <a:rPr lang="zh-CN" altLang="en-US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、</a:t>
            </a:r>
            <a:endParaRPr lang="zh-CN" altLang="en-US" sz="1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视频剪辑</a:t>
            </a:r>
            <a:endParaRPr lang="zh-CN" altLang="en-US" sz="1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26" name="TextBox 5"/>
          <p:cNvSpPr txBox="1"/>
          <p:nvPr/>
        </p:nvSpPr>
        <p:spPr>
          <a:xfrm>
            <a:off x="6264910" y="2581910"/>
            <a:ext cx="3345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欧叶硕</a:t>
            </a:r>
            <a:endParaRPr lang="zh-CN" altLang="en-US" sz="2400" b="1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人脸识别制作、ppt制作</a:t>
            </a:r>
            <a:endParaRPr lang="en-US" altLang="zh-CN" sz="1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+mn-ea"/>
              </a:rPr>
              <a:t>homeassistant制作</a:t>
            </a:r>
            <a:r>
              <a:rPr lang="zh-CN" altLang="en-US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+mn-ea"/>
              </a:rPr>
              <a:t>、视频剪辑</a:t>
            </a:r>
            <a:endParaRPr lang="zh-CN" altLang="en-US" sz="1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+mn-ea"/>
            </a:endParaRPr>
          </a:p>
        </p:txBody>
      </p:sp>
      <p:sp>
        <p:nvSpPr>
          <p:cNvPr id="27" name="TextBox 5"/>
          <p:cNvSpPr txBox="1"/>
          <p:nvPr/>
        </p:nvSpPr>
        <p:spPr>
          <a:xfrm>
            <a:off x="6480175" y="4042410"/>
            <a:ext cx="33451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李若萌</a:t>
            </a:r>
            <a:endParaRPr lang="zh-CN" altLang="en-US" sz="2400" b="1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豪宅搭建、PPT制作</a:t>
            </a:r>
            <a:endParaRPr lang="en-US" altLang="zh-CN" sz="1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视频剪辑</a:t>
            </a:r>
            <a:r>
              <a:rPr lang="zh-CN" altLang="en-US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、语音识别</a:t>
            </a:r>
            <a:endParaRPr lang="zh-CN" altLang="en-US" sz="1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0" y="416662"/>
            <a:ext cx="9144000" cy="360040"/>
          </a:xfrm>
          <a:prstGeom prst="rect">
            <a:avLst/>
          </a:prstGeom>
          <a:solidFill>
            <a:schemeClr val="bg1">
              <a:alpha val="42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"/>
          <p:cNvSpPr/>
          <p:nvPr userDrawn="1"/>
        </p:nvSpPr>
        <p:spPr>
          <a:xfrm>
            <a:off x="0" y="340008"/>
            <a:ext cx="1214627" cy="504056"/>
          </a:xfrm>
          <a:custGeom>
            <a:avLst/>
            <a:gdLst/>
            <a:ahLst/>
            <a:cxnLst/>
            <a:rect l="l" t="t" r="r" b="b"/>
            <a:pathLst>
              <a:path w="1214627" h="504056">
                <a:moveTo>
                  <a:pt x="0" y="0"/>
                </a:moveTo>
                <a:lnTo>
                  <a:pt x="1043608" y="0"/>
                </a:lnTo>
                <a:lnTo>
                  <a:pt x="1043608" y="81009"/>
                </a:lnTo>
                <a:cubicBezTo>
                  <a:pt x="1138059" y="81009"/>
                  <a:pt x="1214627" y="157577"/>
                  <a:pt x="1214627" y="252028"/>
                </a:cubicBezTo>
                <a:cubicBezTo>
                  <a:pt x="1214627" y="346479"/>
                  <a:pt x="1138059" y="423047"/>
                  <a:pt x="1043608" y="423047"/>
                </a:cubicBezTo>
                <a:lnTo>
                  <a:pt x="1043608" y="504056"/>
                </a:lnTo>
                <a:lnTo>
                  <a:pt x="0" y="504056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0</a:t>
            </a:r>
            <a:r>
              <a:rPr lang="en-US" sz="2800" dirty="0" smtClean="0">
                <a:solidFill>
                  <a:sysClr val="windowText" lastClr="000000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4</a:t>
            </a:r>
            <a:endParaRPr lang="en-US" sz="2800" dirty="0">
              <a:solidFill>
                <a:sysClr val="windowText" lastClr="000000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14" name="TextBox 4"/>
          <p:cNvSpPr txBox="1"/>
          <p:nvPr userDrawn="1"/>
        </p:nvSpPr>
        <p:spPr>
          <a:xfrm>
            <a:off x="1301730" y="412016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人员分工</a:t>
            </a:r>
            <a:endParaRPr lang="zh-CN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" grpId="0" bldLvl="0" animBg="1"/>
      <p:bldP spid="13" grpId="0" bldLvl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292211"/>
            <a:ext cx="9144000" cy="2729210"/>
            <a:chOff x="0" y="1292211"/>
            <a:chExt cx="9144000" cy="2729210"/>
          </a:xfrm>
          <a:solidFill>
            <a:schemeClr val="accent1"/>
          </a:solidFill>
        </p:grpSpPr>
        <p:grpSp>
          <p:nvGrpSpPr>
            <p:cNvPr id="32" name="组合 31"/>
            <p:cNvGrpSpPr/>
            <p:nvPr/>
          </p:nvGrpSpPr>
          <p:grpSpPr>
            <a:xfrm>
              <a:off x="0" y="1292211"/>
              <a:ext cx="4355976" cy="2729210"/>
              <a:chOff x="0" y="1292211"/>
              <a:chExt cx="1851670" cy="2729210"/>
            </a:xfrm>
            <a:grpFill/>
          </p:grpSpPr>
          <p:grpSp>
            <p:nvGrpSpPr>
              <p:cNvPr id="24" name="组合 23"/>
              <p:cNvGrpSpPr/>
              <p:nvPr/>
            </p:nvGrpSpPr>
            <p:grpSpPr>
              <a:xfrm rot="5400000">
                <a:off x="286880" y="1005331"/>
                <a:ext cx="1277910" cy="1851670"/>
                <a:chOff x="1474785" y="1908202"/>
                <a:chExt cx="1277910" cy="1851670"/>
              </a:xfrm>
              <a:grpFill/>
            </p:grpSpPr>
            <p:sp>
              <p:nvSpPr>
                <p:cNvPr id="12" name="矩形 11"/>
                <p:cNvSpPr/>
                <p:nvPr/>
              </p:nvSpPr>
              <p:spPr>
                <a:xfrm>
                  <a:off x="1477529" y="3205517"/>
                  <a:ext cx="287199" cy="55435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2123728" y="3205517"/>
                  <a:ext cx="287199" cy="55435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2454007" y="1908202"/>
                  <a:ext cx="91904" cy="93608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2660791" y="1908202"/>
                  <a:ext cx="91904" cy="93608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任意多边形 15"/>
                <p:cNvSpPr/>
                <p:nvPr/>
              </p:nvSpPr>
              <p:spPr>
                <a:xfrm>
                  <a:off x="1474785" y="2843718"/>
                  <a:ext cx="1073963" cy="362866"/>
                </a:xfrm>
                <a:custGeom>
                  <a:avLst/>
                  <a:gdLst>
                    <a:gd name="connsiteX0" fmla="*/ 0 w 3177376"/>
                    <a:gd name="connsiteY0" fmla="*/ 1407782 h 1414360"/>
                    <a:gd name="connsiteX1" fmla="*/ 2887926 w 3177376"/>
                    <a:gd name="connsiteY1" fmla="*/ 0 h 1414360"/>
                    <a:gd name="connsiteX2" fmla="*/ 3177376 w 3177376"/>
                    <a:gd name="connsiteY2" fmla="*/ 0 h 1414360"/>
                    <a:gd name="connsiteX3" fmla="*/ 861773 w 3177376"/>
                    <a:gd name="connsiteY3" fmla="*/ 1414360 h 1414360"/>
                    <a:gd name="connsiteX4" fmla="*/ 0 w 3177376"/>
                    <a:gd name="connsiteY4" fmla="*/ 1407782 h 141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7376" h="1414360">
                      <a:moveTo>
                        <a:pt x="0" y="1407782"/>
                      </a:moveTo>
                      <a:lnTo>
                        <a:pt x="2887926" y="0"/>
                      </a:lnTo>
                      <a:lnTo>
                        <a:pt x="3177376" y="0"/>
                      </a:lnTo>
                      <a:lnTo>
                        <a:pt x="861773" y="1414360"/>
                      </a:lnTo>
                      <a:lnTo>
                        <a:pt x="0" y="140778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任意多边形 16"/>
                <p:cNvSpPr/>
                <p:nvPr/>
              </p:nvSpPr>
              <p:spPr>
                <a:xfrm>
                  <a:off x="2123728" y="2842650"/>
                  <a:ext cx="626428" cy="369629"/>
                </a:xfrm>
                <a:custGeom>
                  <a:avLst/>
                  <a:gdLst>
                    <a:gd name="connsiteX0" fmla="*/ 0 w 1868270"/>
                    <a:gd name="connsiteY0" fmla="*/ 1401203 h 1414360"/>
                    <a:gd name="connsiteX1" fmla="*/ 1591977 w 1868270"/>
                    <a:gd name="connsiteY1" fmla="*/ 0 h 1414360"/>
                    <a:gd name="connsiteX2" fmla="*/ 1868270 w 1868270"/>
                    <a:gd name="connsiteY2" fmla="*/ 6579 h 1414360"/>
                    <a:gd name="connsiteX3" fmla="*/ 855194 w 1868270"/>
                    <a:gd name="connsiteY3" fmla="*/ 1414360 h 1414360"/>
                    <a:gd name="connsiteX4" fmla="*/ 0 w 1868270"/>
                    <a:gd name="connsiteY4" fmla="*/ 1401203 h 141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8270" h="1414360">
                      <a:moveTo>
                        <a:pt x="0" y="1401203"/>
                      </a:moveTo>
                      <a:lnTo>
                        <a:pt x="1591977" y="0"/>
                      </a:lnTo>
                      <a:lnTo>
                        <a:pt x="1868270" y="6579"/>
                      </a:lnTo>
                      <a:lnTo>
                        <a:pt x="855194" y="1414360"/>
                      </a:lnTo>
                      <a:lnTo>
                        <a:pt x="0" y="1401203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5" name="组合 24"/>
              <p:cNvGrpSpPr/>
              <p:nvPr/>
            </p:nvGrpSpPr>
            <p:grpSpPr>
              <a:xfrm rot="5400000" flipH="1">
                <a:off x="289624" y="2459375"/>
                <a:ext cx="1272422" cy="1851670"/>
                <a:chOff x="1474785" y="1908202"/>
                <a:chExt cx="1277910" cy="1851670"/>
              </a:xfrm>
              <a:grpFill/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1477529" y="3205517"/>
                  <a:ext cx="287199" cy="55435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2123728" y="3205517"/>
                  <a:ext cx="287199" cy="55435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2454007" y="1908202"/>
                  <a:ext cx="91904" cy="93608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2660791" y="1908202"/>
                  <a:ext cx="91904" cy="93608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29"/>
                <p:cNvSpPr/>
                <p:nvPr/>
              </p:nvSpPr>
              <p:spPr>
                <a:xfrm>
                  <a:off x="1474785" y="2843718"/>
                  <a:ext cx="1073963" cy="362866"/>
                </a:xfrm>
                <a:custGeom>
                  <a:avLst/>
                  <a:gdLst>
                    <a:gd name="connsiteX0" fmla="*/ 0 w 3177376"/>
                    <a:gd name="connsiteY0" fmla="*/ 1407782 h 1414360"/>
                    <a:gd name="connsiteX1" fmla="*/ 2887926 w 3177376"/>
                    <a:gd name="connsiteY1" fmla="*/ 0 h 1414360"/>
                    <a:gd name="connsiteX2" fmla="*/ 3177376 w 3177376"/>
                    <a:gd name="connsiteY2" fmla="*/ 0 h 1414360"/>
                    <a:gd name="connsiteX3" fmla="*/ 861773 w 3177376"/>
                    <a:gd name="connsiteY3" fmla="*/ 1414360 h 1414360"/>
                    <a:gd name="connsiteX4" fmla="*/ 0 w 3177376"/>
                    <a:gd name="connsiteY4" fmla="*/ 1407782 h 141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7376" h="1414360">
                      <a:moveTo>
                        <a:pt x="0" y="1407782"/>
                      </a:moveTo>
                      <a:lnTo>
                        <a:pt x="2887926" y="0"/>
                      </a:lnTo>
                      <a:lnTo>
                        <a:pt x="3177376" y="0"/>
                      </a:lnTo>
                      <a:lnTo>
                        <a:pt x="861773" y="1414360"/>
                      </a:lnTo>
                      <a:lnTo>
                        <a:pt x="0" y="140778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2123728" y="2842650"/>
                  <a:ext cx="626428" cy="369629"/>
                </a:xfrm>
                <a:custGeom>
                  <a:avLst/>
                  <a:gdLst>
                    <a:gd name="connsiteX0" fmla="*/ 0 w 1868270"/>
                    <a:gd name="connsiteY0" fmla="*/ 1401203 h 1414360"/>
                    <a:gd name="connsiteX1" fmla="*/ 1591977 w 1868270"/>
                    <a:gd name="connsiteY1" fmla="*/ 0 h 1414360"/>
                    <a:gd name="connsiteX2" fmla="*/ 1868270 w 1868270"/>
                    <a:gd name="connsiteY2" fmla="*/ 6579 h 1414360"/>
                    <a:gd name="connsiteX3" fmla="*/ 855194 w 1868270"/>
                    <a:gd name="connsiteY3" fmla="*/ 1414360 h 1414360"/>
                    <a:gd name="connsiteX4" fmla="*/ 0 w 1868270"/>
                    <a:gd name="connsiteY4" fmla="*/ 1401203 h 141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8270" h="1414360">
                      <a:moveTo>
                        <a:pt x="0" y="1401203"/>
                      </a:moveTo>
                      <a:lnTo>
                        <a:pt x="1591977" y="0"/>
                      </a:lnTo>
                      <a:lnTo>
                        <a:pt x="1868270" y="6579"/>
                      </a:lnTo>
                      <a:lnTo>
                        <a:pt x="855194" y="1414360"/>
                      </a:lnTo>
                      <a:lnTo>
                        <a:pt x="0" y="1401203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3" name="组合 32"/>
            <p:cNvGrpSpPr/>
            <p:nvPr/>
          </p:nvGrpSpPr>
          <p:grpSpPr>
            <a:xfrm flipH="1">
              <a:off x="4644008" y="1292211"/>
              <a:ext cx="4499992" cy="2729210"/>
              <a:chOff x="0" y="1292211"/>
              <a:chExt cx="1851670" cy="2729210"/>
            </a:xfrm>
            <a:grpFill/>
          </p:grpSpPr>
          <p:grpSp>
            <p:nvGrpSpPr>
              <p:cNvPr id="34" name="组合 33"/>
              <p:cNvGrpSpPr/>
              <p:nvPr/>
            </p:nvGrpSpPr>
            <p:grpSpPr>
              <a:xfrm rot="5400000">
                <a:off x="286880" y="1005331"/>
                <a:ext cx="1277910" cy="1851670"/>
                <a:chOff x="1474785" y="1908202"/>
                <a:chExt cx="1277910" cy="1851670"/>
              </a:xfrm>
              <a:grpFill/>
            </p:grpSpPr>
            <p:sp>
              <p:nvSpPr>
                <p:cNvPr id="42" name="矩形 41"/>
                <p:cNvSpPr/>
                <p:nvPr/>
              </p:nvSpPr>
              <p:spPr>
                <a:xfrm>
                  <a:off x="1477529" y="3205517"/>
                  <a:ext cx="287199" cy="55435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2123728" y="3205517"/>
                  <a:ext cx="287199" cy="55435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矩形 43"/>
                <p:cNvSpPr/>
                <p:nvPr/>
              </p:nvSpPr>
              <p:spPr>
                <a:xfrm>
                  <a:off x="2454007" y="1908202"/>
                  <a:ext cx="91904" cy="93608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矩形 44"/>
                <p:cNvSpPr/>
                <p:nvPr/>
              </p:nvSpPr>
              <p:spPr>
                <a:xfrm>
                  <a:off x="2660791" y="1908202"/>
                  <a:ext cx="91904" cy="93608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任意多边形 45"/>
                <p:cNvSpPr/>
                <p:nvPr/>
              </p:nvSpPr>
              <p:spPr>
                <a:xfrm>
                  <a:off x="1474785" y="2843718"/>
                  <a:ext cx="1073963" cy="362866"/>
                </a:xfrm>
                <a:custGeom>
                  <a:avLst/>
                  <a:gdLst>
                    <a:gd name="connsiteX0" fmla="*/ 0 w 3177376"/>
                    <a:gd name="connsiteY0" fmla="*/ 1407782 h 1414360"/>
                    <a:gd name="connsiteX1" fmla="*/ 2887926 w 3177376"/>
                    <a:gd name="connsiteY1" fmla="*/ 0 h 1414360"/>
                    <a:gd name="connsiteX2" fmla="*/ 3177376 w 3177376"/>
                    <a:gd name="connsiteY2" fmla="*/ 0 h 1414360"/>
                    <a:gd name="connsiteX3" fmla="*/ 861773 w 3177376"/>
                    <a:gd name="connsiteY3" fmla="*/ 1414360 h 1414360"/>
                    <a:gd name="connsiteX4" fmla="*/ 0 w 3177376"/>
                    <a:gd name="connsiteY4" fmla="*/ 1407782 h 141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7376" h="1414360">
                      <a:moveTo>
                        <a:pt x="0" y="1407782"/>
                      </a:moveTo>
                      <a:lnTo>
                        <a:pt x="2887926" y="0"/>
                      </a:lnTo>
                      <a:lnTo>
                        <a:pt x="3177376" y="0"/>
                      </a:lnTo>
                      <a:lnTo>
                        <a:pt x="861773" y="1414360"/>
                      </a:lnTo>
                      <a:lnTo>
                        <a:pt x="0" y="140778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任意多边形 46"/>
                <p:cNvSpPr/>
                <p:nvPr/>
              </p:nvSpPr>
              <p:spPr>
                <a:xfrm>
                  <a:off x="2123728" y="2842650"/>
                  <a:ext cx="626428" cy="369629"/>
                </a:xfrm>
                <a:custGeom>
                  <a:avLst/>
                  <a:gdLst>
                    <a:gd name="connsiteX0" fmla="*/ 0 w 1868270"/>
                    <a:gd name="connsiteY0" fmla="*/ 1401203 h 1414360"/>
                    <a:gd name="connsiteX1" fmla="*/ 1591977 w 1868270"/>
                    <a:gd name="connsiteY1" fmla="*/ 0 h 1414360"/>
                    <a:gd name="connsiteX2" fmla="*/ 1868270 w 1868270"/>
                    <a:gd name="connsiteY2" fmla="*/ 6579 h 1414360"/>
                    <a:gd name="connsiteX3" fmla="*/ 855194 w 1868270"/>
                    <a:gd name="connsiteY3" fmla="*/ 1414360 h 1414360"/>
                    <a:gd name="connsiteX4" fmla="*/ 0 w 1868270"/>
                    <a:gd name="connsiteY4" fmla="*/ 1401203 h 141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8270" h="1414360">
                      <a:moveTo>
                        <a:pt x="0" y="1401203"/>
                      </a:moveTo>
                      <a:lnTo>
                        <a:pt x="1591977" y="0"/>
                      </a:lnTo>
                      <a:lnTo>
                        <a:pt x="1868270" y="6579"/>
                      </a:lnTo>
                      <a:lnTo>
                        <a:pt x="855194" y="1414360"/>
                      </a:lnTo>
                      <a:lnTo>
                        <a:pt x="0" y="1401203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 rot="5400000" flipH="1">
                <a:off x="289624" y="2459375"/>
                <a:ext cx="1272422" cy="1851670"/>
                <a:chOff x="1474785" y="1908202"/>
                <a:chExt cx="1277910" cy="1851670"/>
              </a:xfrm>
              <a:grpFill/>
            </p:grpSpPr>
            <p:sp>
              <p:nvSpPr>
                <p:cNvPr id="36" name="矩形 35"/>
                <p:cNvSpPr/>
                <p:nvPr/>
              </p:nvSpPr>
              <p:spPr>
                <a:xfrm>
                  <a:off x="1477529" y="3205517"/>
                  <a:ext cx="287199" cy="55435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2123728" y="3205517"/>
                  <a:ext cx="287199" cy="55435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2454007" y="1908202"/>
                  <a:ext cx="91904" cy="93608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2660791" y="1908202"/>
                  <a:ext cx="91904" cy="93608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 39"/>
                <p:cNvSpPr/>
                <p:nvPr/>
              </p:nvSpPr>
              <p:spPr>
                <a:xfrm>
                  <a:off x="1474785" y="2843718"/>
                  <a:ext cx="1073963" cy="362866"/>
                </a:xfrm>
                <a:custGeom>
                  <a:avLst/>
                  <a:gdLst>
                    <a:gd name="connsiteX0" fmla="*/ 0 w 3177376"/>
                    <a:gd name="connsiteY0" fmla="*/ 1407782 h 1414360"/>
                    <a:gd name="connsiteX1" fmla="*/ 2887926 w 3177376"/>
                    <a:gd name="connsiteY1" fmla="*/ 0 h 1414360"/>
                    <a:gd name="connsiteX2" fmla="*/ 3177376 w 3177376"/>
                    <a:gd name="connsiteY2" fmla="*/ 0 h 1414360"/>
                    <a:gd name="connsiteX3" fmla="*/ 861773 w 3177376"/>
                    <a:gd name="connsiteY3" fmla="*/ 1414360 h 1414360"/>
                    <a:gd name="connsiteX4" fmla="*/ 0 w 3177376"/>
                    <a:gd name="connsiteY4" fmla="*/ 1407782 h 141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7376" h="1414360">
                      <a:moveTo>
                        <a:pt x="0" y="1407782"/>
                      </a:moveTo>
                      <a:lnTo>
                        <a:pt x="2887926" y="0"/>
                      </a:lnTo>
                      <a:lnTo>
                        <a:pt x="3177376" y="0"/>
                      </a:lnTo>
                      <a:lnTo>
                        <a:pt x="861773" y="1414360"/>
                      </a:lnTo>
                      <a:lnTo>
                        <a:pt x="0" y="140778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任意多边形 40"/>
                <p:cNvSpPr/>
                <p:nvPr/>
              </p:nvSpPr>
              <p:spPr>
                <a:xfrm>
                  <a:off x="2123728" y="2842650"/>
                  <a:ext cx="626428" cy="369629"/>
                </a:xfrm>
                <a:custGeom>
                  <a:avLst/>
                  <a:gdLst>
                    <a:gd name="connsiteX0" fmla="*/ 0 w 1868270"/>
                    <a:gd name="connsiteY0" fmla="*/ 1401203 h 1414360"/>
                    <a:gd name="connsiteX1" fmla="*/ 1591977 w 1868270"/>
                    <a:gd name="connsiteY1" fmla="*/ 0 h 1414360"/>
                    <a:gd name="connsiteX2" fmla="*/ 1868270 w 1868270"/>
                    <a:gd name="connsiteY2" fmla="*/ 6579 h 1414360"/>
                    <a:gd name="connsiteX3" fmla="*/ 855194 w 1868270"/>
                    <a:gd name="connsiteY3" fmla="*/ 1414360 h 1414360"/>
                    <a:gd name="connsiteX4" fmla="*/ 0 w 1868270"/>
                    <a:gd name="connsiteY4" fmla="*/ 1401203 h 141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8270" h="1414360">
                      <a:moveTo>
                        <a:pt x="0" y="1401203"/>
                      </a:moveTo>
                      <a:lnTo>
                        <a:pt x="1591977" y="0"/>
                      </a:lnTo>
                      <a:lnTo>
                        <a:pt x="1868270" y="6579"/>
                      </a:lnTo>
                      <a:lnTo>
                        <a:pt x="855194" y="1414360"/>
                      </a:lnTo>
                      <a:lnTo>
                        <a:pt x="0" y="1401203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53" name="组合 52"/>
          <p:cNvGrpSpPr/>
          <p:nvPr/>
        </p:nvGrpSpPr>
        <p:grpSpPr>
          <a:xfrm>
            <a:off x="3108614" y="1089363"/>
            <a:ext cx="3047562" cy="3047562"/>
            <a:chOff x="3483329" y="1464078"/>
            <a:chExt cx="2298132" cy="2298132"/>
          </a:xfrm>
        </p:grpSpPr>
        <p:sp>
          <p:nvSpPr>
            <p:cNvPr id="51" name="椭圆 50"/>
            <p:cNvSpPr/>
            <p:nvPr/>
          </p:nvSpPr>
          <p:spPr>
            <a:xfrm>
              <a:off x="3572304" y="1553053"/>
              <a:ext cx="2120182" cy="21201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3483329" y="1464078"/>
              <a:ext cx="2298132" cy="2298132"/>
            </a:xfrm>
            <a:prstGeom prst="ellipse">
              <a:avLst/>
            </a:prstGeom>
            <a:solidFill>
              <a:schemeClr val="accent1">
                <a:alpha val="46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346049" y="2204159"/>
            <a:ext cx="257269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>
                <a:latin typeface="Impact" panose="020B0806030902050204" pitchFamily="34" charset="0"/>
                <a:ea typeface="HanWangWCL10" panose="02020500000000000000" pitchFamily="18" charset="-120"/>
              </a:rPr>
              <a:t>THANKS</a:t>
            </a:r>
            <a:endParaRPr lang="zh-CN" altLang="en-US" sz="6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41399" y="1070606"/>
            <a:ext cx="676947" cy="676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641399" y="1903002"/>
            <a:ext cx="676947" cy="676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641399" y="2735398"/>
            <a:ext cx="676947" cy="676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41399" y="3567795"/>
            <a:ext cx="676947" cy="676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梯形 2"/>
          <p:cNvSpPr/>
          <p:nvPr/>
        </p:nvSpPr>
        <p:spPr>
          <a:xfrm rot="16200000" flipV="1">
            <a:off x="168275" y="588645"/>
            <a:ext cx="4223385" cy="4130675"/>
          </a:xfrm>
          <a:prstGeom prst="trapezoid">
            <a:avLst>
              <a:gd name="adj" fmla="val 14046"/>
            </a:avLst>
          </a:prstGeom>
          <a:gradFill>
            <a:gsLst>
              <a:gs pos="0">
                <a:schemeClr val="tx2"/>
              </a:gs>
              <a:gs pos="50000">
                <a:schemeClr val="tx2">
                  <a:alpha val="3200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702935" y="202374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项目简介</a:t>
            </a:r>
            <a:endParaRPr lang="zh-CN" altLang="en-US" sz="2400" dirty="0" smtClean="0">
              <a:solidFill>
                <a:schemeClr val="accent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02935" y="284416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项目特色</a:t>
            </a:r>
            <a:endParaRPr lang="zh-CN" altLang="en-US" sz="2400" dirty="0" smtClean="0">
              <a:solidFill>
                <a:schemeClr val="accent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02935" y="367665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人员分工</a:t>
            </a:r>
            <a:endParaRPr lang="zh-CN" altLang="en-US" sz="2400" dirty="0" smtClean="0">
              <a:solidFill>
                <a:schemeClr val="accent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59299" y="1119723"/>
            <a:ext cx="436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1</a:t>
            </a:r>
            <a:endParaRPr lang="zh-CN" altLang="en-US" sz="3600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59299" y="1930733"/>
            <a:ext cx="436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2</a:t>
            </a:r>
            <a:endParaRPr lang="zh-CN" altLang="en-US" sz="3600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9299" y="2750705"/>
            <a:ext cx="436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3</a:t>
            </a:r>
            <a:endParaRPr lang="zh-CN" altLang="en-US" sz="3600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76317" y="3580115"/>
            <a:ext cx="436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4</a:t>
            </a:r>
            <a:endParaRPr lang="zh-CN" altLang="en-US" sz="3600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72968" y="1862971"/>
            <a:ext cx="2143760" cy="1260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3000509000000000000" pitchFamily="65" charset="-122"/>
                <a:ea typeface="方正黑体简体" panose="03000509000000000000" pitchFamily="65" charset="-122"/>
              </a:rPr>
              <a:t>目录</a:t>
            </a:r>
            <a:endParaRPr lang="en-US" altLang="zh-CN" sz="3600" b="1" dirty="0" smtClean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pPr algn="r"/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3000509000000000000" pitchFamily="65" charset="-122"/>
                <a:ea typeface="方正黑体简体" panose="03000509000000000000" pitchFamily="65" charset="-122"/>
              </a:rPr>
              <a:t>CONTENTS</a:t>
            </a:r>
            <a:endParaRPr lang="zh-CN" alt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1" name="TextBox 16"/>
          <p:cNvSpPr txBox="1"/>
          <p:nvPr/>
        </p:nvSpPr>
        <p:spPr>
          <a:xfrm>
            <a:off x="5702935" y="121158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dirty="0" smtClean="0">
                <a:solidFill>
                  <a:schemeClr val="accent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项目背景</a:t>
            </a:r>
            <a:endParaRPr lang="zh-CN" altLang="en-US" sz="2400" dirty="0" smtClean="0">
              <a:solidFill>
                <a:schemeClr val="accent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9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bldLvl="0" animBg="1"/>
      <p:bldP spid="5" grpId="0" bldLvl="0" animBg="1"/>
      <p:bldP spid="6" grpId="0" bldLvl="0" animBg="1"/>
      <p:bldP spid="3" grpId="0" bldLvl="0" animBg="1"/>
      <p:bldP spid="25" grpId="0"/>
      <p:bldP spid="26" grpId="0"/>
      <p:bldP spid="27" grpId="0"/>
      <p:bldP spid="28" grpId="0"/>
      <p:bldP spid="29" grpId="0"/>
      <p:bldP spid="11" grpId="0"/>
      <p:bldP spid="17" grpId="0"/>
      <p:bldP spid="20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416662"/>
            <a:ext cx="9144000" cy="360040"/>
          </a:xfrm>
          <a:prstGeom prst="rect">
            <a:avLst/>
          </a:prstGeom>
          <a:solidFill>
            <a:schemeClr val="bg1">
              <a:alpha val="42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"/>
          <p:cNvSpPr/>
          <p:nvPr userDrawn="1"/>
        </p:nvSpPr>
        <p:spPr>
          <a:xfrm>
            <a:off x="0" y="340008"/>
            <a:ext cx="1214627" cy="504056"/>
          </a:xfrm>
          <a:custGeom>
            <a:avLst/>
            <a:gdLst/>
            <a:ahLst/>
            <a:cxnLst/>
            <a:rect l="l" t="t" r="r" b="b"/>
            <a:pathLst>
              <a:path w="1214627" h="504056">
                <a:moveTo>
                  <a:pt x="0" y="0"/>
                </a:moveTo>
                <a:lnTo>
                  <a:pt x="1043608" y="0"/>
                </a:lnTo>
                <a:lnTo>
                  <a:pt x="1043608" y="81009"/>
                </a:lnTo>
                <a:cubicBezTo>
                  <a:pt x="1138059" y="81009"/>
                  <a:pt x="1214627" y="157577"/>
                  <a:pt x="1214627" y="252028"/>
                </a:cubicBezTo>
                <a:cubicBezTo>
                  <a:pt x="1214627" y="346479"/>
                  <a:pt x="1138059" y="423047"/>
                  <a:pt x="1043608" y="423047"/>
                </a:cubicBezTo>
                <a:lnTo>
                  <a:pt x="1043608" y="504056"/>
                </a:lnTo>
                <a:lnTo>
                  <a:pt x="0" y="504056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01</a:t>
            </a:r>
            <a:endParaRPr lang="zh-CN" altLang="en-US" sz="2800" dirty="0">
              <a:solidFill>
                <a:sysClr val="windowText" lastClr="000000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14" name="TextBox 4"/>
          <p:cNvSpPr txBox="1"/>
          <p:nvPr userDrawn="1"/>
        </p:nvSpPr>
        <p:spPr>
          <a:xfrm>
            <a:off x="1301730" y="412016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211830" y="1932940"/>
            <a:ext cx="144145" cy="14414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728335" y="2015490"/>
            <a:ext cx="144145" cy="14414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690995" y="1671955"/>
            <a:ext cx="2460625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、市面上家居产品鱼龙混杂</a:t>
            </a:r>
            <a:endParaRPr lang="zh-CN" altLang="en-US" sz="14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2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、生态链不够完善，产品互联差</a:t>
            </a:r>
            <a:endParaRPr lang="zh-CN" altLang="en-US" sz="14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3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、网络信息安全容易泄露</a:t>
            </a:r>
            <a:endParaRPr lang="zh-CN" altLang="en-US" sz="14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4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、行业处于发展初期，标准体系亟待健全</a:t>
            </a:r>
            <a:endParaRPr lang="zh-CN" altLang="en-US" sz="14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、成本高导致价格高</a:t>
            </a:r>
            <a:endParaRPr lang="zh-CN" altLang="en-US" sz="14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……</a:t>
            </a:r>
            <a:endParaRPr lang="en-US" altLang="zh-CN" sz="14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51130" y="1671955"/>
            <a:ext cx="2339975" cy="2353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、政府扶持力度大</a:t>
            </a:r>
            <a:endParaRPr lang="zh-CN" altLang="en-US" sz="14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2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、市场广阔，受众人群广</a:t>
            </a:r>
            <a:endParaRPr lang="zh-CN" altLang="en-US" sz="14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3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、智能家居更加节能环保</a:t>
            </a:r>
            <a:endParaRPr lang="zh-CN" altLang="en-US" sz="14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4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、用户体验良好</a:t>
            </a:r>
            <a:endParaRPr lang="zh-CN" altLang="en-US" sz="14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、远程控制家居使用</a:t>
            </a:r>
            <a:endParaRPr lang="zh-CN" altLang="en-US" sz="14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、万物物联</a:t>
            </a:r>
            <a:endParaRPr lang="zh-CN" altLang="en-US" sz="14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 7</a:t>
            </a:r>
            <a:r>
              <a:rPr lang="zh-CN" altLang="en-US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……</a:t>
            </a:r>
            <a:endParaRPr lang="en-US" altLang="zh-CN" sz="14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2311400" y="1822450"/>
            <a:ext cx="928370" cy="165100"/>
            <a:chOff x="2375251" y="2578555"/>
            <a:chExt cx="928141" cy="165106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2943859" y="2578555"/>
              <a:ext cx="359533" cy="1651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2375251" y="2578556"/>
              <a:ext cx="568608" cy="10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 rot="0">
            <a:off x="5835650" y="1887220"/>
            <a:ext cx="932815" cy="186690"/>
            <a:chOff x="5899661" y="2643758"/>
            <a:chExt cx="933077" cy="186664"/>
          </a:xfrm>
        </p:grpSpPr>
        <p:cxnSp>
          <p:nvCxnSpPr>
            <p:cNvPr id="19" name="直接连接符 18"/>
            <p:cNvCxnSpPr/>
            <p:nvPr/>
          </p:nvCxnSpPr>
          <p:spPr>
            <a:xfrm flipV="1">
              <a:off x="5899661" y="2649030"/>
              <a:ext cx="359533" cy="1813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6264130" y="2643758"/>
              <a:ext cx="568608" cy="10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991485" y="1743710"/>
            <a:ext cx="1656080" cy="1656080"/>
            <a:chOff x="4711" y="2746"/>
            <a:chExt cx="2608" cy="2608"/>
          </a:xfrm>
        </p:grpSpPr>
        <p:sp>
          <p:nvSpPr>
            <p:cNvPr id="4" name="椭圆 3"/>
            <p:cNvSpPr/>
            <p:nvPr/>
          </p:nvSpPr>
          <p:spPr>
            <a:xfrm>
              <a:off x="4711" y="2746"/>
              <a:ext cx="2608" cy="2608"/>
            </a:xfrm>
            <a:prstGeom prst="ellipse">
              <a:avLst/>
            </a:prstGeom>
            <a:solidFill>
              <a:schemeClr val="tx2">
                <a:alpha val="46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398" y="3332"/>
              <a:ext cx="1097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>
                  <a:solidFill>
                    <a:schemeClr val="tx1"/>
                  </a:solidFill>
                  <a:latin typeface="方正黑体简体" charset="0"/>
                  <a:ea typeface="方正黑体简体" charset="0"/>
                </a:rPr>
                <a:t>优势</a:t>
              </a:r>
              <a:endParaRPr lang="zh-CN" altLang="en-US" sz="2800" b="1">
                <a:solidFill>
                  <a:schemeClr val="tx1"/>
                </a:solidFill>
                <a:latin typeface="方正黑体简体" charset="0"/>
                <a:ea typeface="方正黑体简体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359910" y="1743710"/>
            <a:ext cx="1656080" cy="1656080"/>
            <a:chOff x="6866" y="2746"/>
            <a:chExt cx="2608" cy="2608"/>
          </a:xfrm>
        </p:grpSpPr>
        <p:sp>
          <p:nvSpPr>
            <p:cNvPr id="5" name="椭圆 4"/>
            <p:cNvSpPr/>
            <p:nvPr/>
          </p:nvSpPr>
          <p:spPr>
            <a:xfrm>
              <a:off x="6866" y="2746"/>
              <a:ext cx="2608" cy="2608"/>
            </a:xfrm>
            <a:prstGeom prst="ellipse">
              <a:avLst/>
            </a:prstGeom>
            <a:solidFill>
              <a:schemeClr val="tx2">
                <a:alpha val="46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chemeClr val="tx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780" y="3332"/>
              <a:ext cx="1007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>
                  <a:solidFill>
                    <a:schemeClr val="tx1"/>
                  </a:solidFill>
                  <a:latin typeface="方正黑体简体" charset="0"/>
                  <a:ea typeface="方正黑体简体" charset="0"/>
                </a:rPr>
                <a:t>痛点</a:t>
              </a:r>
              <a:endParaRPr lang="zh-CN" altLang="en-US" sz="2800" b="1">
                <a:solidFill>
                  <a:schemeClr val="tx1"/>
                </a:solidFill>
                <a:latin typeface="方正黑体简体" charset="0"/>
                <a:ea typeface="方正黑体简体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 bldLvl="0" animBg="1"/>
      <p:bldP spid="14" grpId="0"/>
      <p:bldP spid="17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416662"/>
            <a:ext cx="9144000" cy="360040"/>
          </a:xfrm>
          <a:prstGeom prst="rect">
            <a:avLst/>
          </a:prstGeom>
          <a:solidFill>
            <a:schemeClr val="bg1">
              <a:alpha val="42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"/>
          <p:cNvSpPr/>
          <p:nvPr userDrawn="1"/>
        </p:nvSpPr>
        <p:spPr>
          <a:xfrm>
            <a:off x="0" y="340008"/>
            <a:ext cx="1214627" cy="504056"/>
          </a:xfrm>
          <a:custGeom>
            <a:avLst/>
            <a:gdLst/>
            <a:ahLst/>
            <a:cxnLst/>
            <a:rect l="l" t="t" r="r" b="b"/>
            <a:pathLst>
              <a:path w="1214627" h="504056">
                <a:moveTo>
                  <a:pt x="0" y="0"/>
                </a:moveTo>
                <a:lnTo>
                  <a:pt x="1043608" y="0"/>
                </a:lnTo>
                <a:lnTo>
                  <a:pt x="1043608" y="81009"/>
                </a:lnTo>
                <a:cubicBezTo>
                  <a:pt x="1138059" y="81009"/>
                  <a:pt x="1214627" y="157577"/>
                  <a:pt x="1214627" y="252028"/>
                </a:cubicBezTo>
                <a:cubicBezTo>
                  <a:pt x="1214627" y="346479"/>
                  <a:pt x="1138059" y="423047"/>
                  <a:pt x="1043608" y="423047"/>
                </a:cubicBezTo>
                <a:lnTo>
                  <a:pt x="1043608" y="504056"/>
                </a:lnTo>
                <a:lnTo>
                  <a:pt x="0" y="504056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02</a:t>
            </a:r>
            <a:endParaRPr lang="zh-CN" altLang="en-US" sz="2800" dirty="0">
              <a:solidFill>
                <a:sysClr val="windowText" lastClr="000000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14" name="TextBox 4"/>
          <p:cNvSpPr txBox="1"/>
          <p:nvPr userDrawn="1"/>
        </p:nvSpPr>
        <p:spPr>
          <a:xfrm>
            <a:off x="1301730" y="412016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项目简述</a:t>
            </a:r>
            <a:endParaRPr lang="zh-CN" altLang="en-US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54660" y="1650365"/>
            <a:ext cx="3538855" cy="2169160"/>
            <a:chOff x="716" y="2599"/>
            <a:chExt cx="5573" cy="3416"/>
          </a:xfrm>
        </p:grpSpPr>
        <p:sp>
          <p:nvSpPr>
            <p:cNvPr id="18" name="椭圆 17"/>
            <p:cNvSpPr/>
            <p:nvPr/>
          </p:nvSpPr>
          <p:spPr>
            <a:xfrm>
              <a:off x="716" y="3126"/>
              <a:ext cx="2490" cy="2490"/>
            </a:xfrm>
            <a:prstGeom prst="ellipse">
              <a:avLst/>
            </a:prstGeom>
            <a:solidFill>
              <a:schemeClr val="tx2">
                <a:alpha val="46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智慧生活</a:t>
              </a:r>
              <a:endParaRPr lang="zh-CN" dirty="0"/>
            </a:p>
          </p:txBody>
        </p:sp>
        <p:cxnSp>
          <p:nvCxnSpPr>
            <p:cNvPr id="25" name="直接连接符 24"/>
            <p:cNvCxnSpPr/>
            <p:nvPr/>
          </p:nvCxnSpPr>
          <p:spPr>
            <a:xfrm flipV="1">
              <a:off x="4099" y="5889"/>
              <a:ext cx="1946" cy="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099" y="2700"/>
              <a:ext cx="0" cy="319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组合 39"/>
            <p:cNvGrpSpPr/>
            <p:nvPr/>
          </p:nvGrpSpPr>
          <p:grpSpPr>
            <a:xfrm rot="0">
              <a:off x="4099" y="2599"/>
              <a:ext cx="2077" cy="244"/>
              <a:chOff x="5140" y="2590"/>
              <a:chExt cx="2077" cy="244"/>
            </a:xfrm>
          </p:grpSpPr>
          <p:cxnSp>
            <p:nvCxnSpPr>
              <p:cNvPr id="23" name="直接连接符 22"/>
              <p:cNvCxnSpPr>
                <a:endCxn id="30" idx="2"/>
              </p:cNvCxnSpPr>
              <p:nvPr/>
            </p:nvCxnSpPr>
            <p:spPr>
              <a:xfrm>
                <a:off x="5140" y="2710"/>
                <a:ext cx="1833" cy="3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椭圆 29"/>
              <p:cNvSpPr/>
              <p:nvPr/>
            </p:nvSpPr>
            <p:spPr>
              <a:xfrm>
                <a:off x="6973" y="2590"/>
                <a:ext cx="244" cy="244"/>
              </a:xfrm>
              <a:prstGeom prst="ellipse">
                <a:avLst/>
              </a:prstGeom>
              <a:solidFill>
                <a:schemeClr val="tx2">
                  <a:alpha val="46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endParaRPr lang="en-US" altLang="zh-CN" dirty="0" smtClean="0">
                  <a:solidFill>
                    <a:srgbClr val="FF0000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endParaRPr>
              </a:p>
            </p:txBody>
          </p:sp>
        </p:grpSp>
        <p:sp>
          <p:nvSpPr>
            <p:cNvPr id="41" name="椭圆 40"/>
            <p:cNvSpPr/>
            <p:nvPr/>
          </p:nvSpPr>
          <p:spPr>
            <a:xfrm>
              <a:off x="6045" y="5771"/>
              <a:ext cx="244" cy="244"/>
            </a:xfrm>
            <a:prstGeom prst="ellipse">
              <a:avLst/>
            </a:prstGeom>
            <a:solidFill>
              <a:schemeClr val="tx2">
                <a:alpha val="46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endParaRPr lang="en-US" altLang="zh-CN" dirty="0" smtClean="0">
                <a:solidFill>
                  <a:srgbClr val="FF0000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3163" y="4361"/>
              <a:ext cx="936" cy="20"/>
            </a:xfrm>
            <a:prstGeom prst="line">
              <a:avLst/>
            </a:prstGeom>
            <a:ln>
              <a:solidFill>
                <a:srgbClr val="E6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/>
          <p:cNvSpPr txBox="1"/>
          <p:nvPr/>
        </p:nvSpPr>
        <p:spPr>
          <a:xfrm>
            <a:off x="2501265" y="1733550"/>
            <a:ext cx="1420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智能功能</a:t>
            </a:r>
            <a:endParaRPr lang="zh-CN" altLang="en-US" b="1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10790" y="3376295"/>
            <a:ext cx="1420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交互体验</a:t>
            </a:r>
            <a:endParaRPr lang="zh-CN" altLang="en-US" b="1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 rot="16200000">
            <a:off x="5483225" y="-515620"/>
            <a:ext cx="1332230" cy="4455795"/>
            <a:chOff x="4098058" y="2692932"/>
            <a:chExt cx="4610702" cy="936104"/>
          </a:xfrm>
        </p:grpSpPr>
        <p:sp>
          <p:nvSpPr>
            <p:cNvPr id="6" name="矩形 5"/>
            <p:cNvSpPr/>
            <p:nvPr/>
          </p:nvSpPr>
          <p:spPr>
            <a:xfrm>
              <a:off x="4100248" y="2692932"/>
              <a:ext cx="4608512" cy="936104"/>
            </a:xfrm>
            <a:prstGeom prst="rect">
              <a:avLst/>
            </a:prstGeom>
            <a:gradFill>
              <a:gsLst>
                <a:gs pos="0">
                  <a:schemeClr val="tx2">
                    <a:alpha val="26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4098058" y="2694955"/>
              <a:ext cx="4608512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 rot="16200000">
            <a:off x="5523865" y="1555750"/>
            <a:ext cx="1331595" cy="4373245"/>
            <a:chOff x="3851920" y="2715766"/>
            <a:chExt cx="4608512" cy="936104"/>
          </a:xfrm>
        </p:grpSpPr>
        <p:sp>
          <p:nvSpPr>
            <p:cNvPr id="9" name="矩形 8"/>
            <p:cNvSpPr/>
            <p:nvPr/>
          </p:nvSpPr>
          <p:spPr>
            <a:xfrm>
              <a:off x="3851920" y="2715766"/>
              <a:ext cx="4608512" cy="936104"/>
            </a:xfrm>
            <a:prstGeom prst="rect">
              <a:avLst/>
            </a:prstGeom>
            <a:gradFill>
              <a:gsLst>
                <a:gs pos="0">
                  <a:schemeClr val="tx2">
                    <a:alpha val="26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851920" y="2715766"/>
              <a:ext cx="4608512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4052570" y="1195705"/>
            <a:ext cx="4611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远程操控：通过应用程序对家居进行操控</a:t>
            </a:r>
            <a:endParaRPr lang="zh-CN" altLang="en-US" b="1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52570" y="1805305"/>
            <a:ext cx="4323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虚拟助理：通过语音交互进行家居的控制</a:t>
            </a:r>
            <a:endParaRPr lang="zh-CN" altLang="en-US" b="1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53840" y="3076575"/>
            <a:ext cx="4761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语音交互：涉及语音识别，语音理解和合成</a:t>
            </a:r>
            <a:endParaRPr lang="zh-CN" altLang="en-US" b="1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52570" y="4039870"/>
            <a:ext cx="4323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自动驾驶：通过机器学习对道路进行识别</a:t>
            </a:r>
            <a:endParaRPr lang="zh-CN" altLang="en-US" b="1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053840" y="3557905"/>
            <a:ext cx="4323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生物识别：利用人脸的生物特征识别开门</a:t>
            </a:r>
            <a:endParaRPr lang="zh-CN" altLang="en-US" b="1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 bldLvl="0" animBg="1"/>
      <p:bldP spid="14" grpId="0"/>
      <p:bldP spid="44" grpId="0"/>
      <p:bldP spid="2" grpId="0"/>
      <p:bldP spid="12" grpId="0"/>
      <p:bldP spid="15" grpId="0"/>
      <p:bldP spid="16" grpId="0"/>
      <p:bldP spid="19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 flipV="1">
            <a:off x="1403648" y="102232"/>
            <a:ext cx="1331640" cy="3117590"/>
            <a:chOff x="2189644" y="2067694"/>
            <a:chExt cx="4608512" cy="936104"/>
          </a:xfrm>
        </p:grpSpPr>
        <p:sp>
          <p:nvSpPr>
            <p:cNvPr id="41" name="矩形 40"/>
            <p:cNvSpPr/>
            <p:nvPr/>
          </p:nvSpPr>
          <p:spPr>
            <a:xfrm>
              <a:off x="2189644" y="2067694"/>
              <a:ext cx="4608512" cy="936104"/>
            </a:xfrm>
            <a:prstGeom prst="rect">
              <a:avLst/>
            </a:prstGeom>
            <a:gradFill>
              <a:gsLst>
                <a:gs pos="0">
                  <a:schemeClr val="tx2">
                    <a:alpha val="26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2189644" y="2067694"/>
              <a:ext cx="4608512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1403648" y="2150302"/>
            <a:ext cx="1331640" cy="2941728"/>
            <a:chOff x="3851920" y="2715766"/>
            <a:chExt cx="4608512" cy="936104"/>
          </a:xfrm>
        </p:grpSpPr>
        <p:sp>
          <p:nvSpPr>
            <p:cNvPr id="44" name="矩形 43"/>
            <p:cNvSpPr/>
            <p:nvPr/>
          </p:nvSpPr>
          <p:spPr>
            <a:xfrm>
              <a:off x="3851920" y="2715766"/>
              <a:ext cx="4608512" cy="936104"/>
            </a:xfrm>
            <a:prstGeom prst="rect">
              <a:avLst/>
            </a:prstGeom>
            <a:gradFill>
              <a:gsLst>
                <a:gs pos="0">
                  <a:schemeClr val="tx2">
                    <a:alpha val="26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3851920" y="2715766"/>
              <a:ext cx="4608512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 flipV="1">
            <a:off x="3131840" y="102232"/>
            <a:ext cx="1331640" cy="3117590"/>
            <a:chOff x="2189644" y="2067694"/>
            <a:chExt cx="4608512" cy="936104"/>
          </a:xfrm>
        </p:grpSpPr>
        <p:sp>
          <p:nvSpPr>
            <p:cNvPr id="47" name="矩形 46"/>
            <p:cNvSpPr/>
            <p:nvPr/>
          </p:nvSpPr>
          <p:spPr>
            <a:xfrm>
              <a:off x="2189644" y="2067694"/>
              <a:ext cx="4608512" cy="936104"/>
            </a:xfrm>
            <a:prstGeom prst="rect">
              <a:avLst/>
            </a:prstGeom>
            <a:gradFill>
              <a:gsLst>
                <a:gs pos="0">
                  <a:schemeClr val="tx2">
                    <a:alpha val="26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连接符 47"/>
            <p:cNvCxnSpPr/>
            <p:nvPr/>
          </p:nvCxnSpPr>
          <p:spPr>
            <a:xfrm>
              <a:off x="2189644" y="2067694"/>
              <a:ext cx="4608512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3131840" y="2150302"/>
            <a:ext cx="1331640" cy="2941728"/>
            <a:chOff x="3851920" y="2715766"/>
            <a:chExt cx="4608512" cy="936104"/>
          </a:xfrm>
        </p:grpSpPr>
        <p:sp>
          <p:nvSpPr>
            <p:cNvPr id="50" name="矩形 49"/>
            <p:cNvSpPr/>
            <p:nvPr/>
          </p:nvSpPr>
          <p:spPr>
            <a:xfrm>
              <a:off x="3851920" y="2715766"/>
              <a:ext cx="4608512" cy="936104"/>
            </a:xfrm>
            <a:prstGeom prst="rect">
              <a:avLst/>
            </a:prstGeom>
            <a:gradFill>
              <a:gsLst>
                <a:gs pos="0">
                  <a:schemeClr val="tx2">
                    <a:alpha val="26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3851920" y="2715766"/>
              <a:ext cx="4608512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 flipV="1">
            <a:off x="4788024" y="102232"/>
            <a:ext cx="1331640" cy="3117590"/>
            <a:chOff x="2189644" y="2067694"/>
            <a:chExt cx="4608512" cy="936104"/>
          </a:xfrm>
        </p:grpSpPr>
        <p:sp>
          <p:nvSpPr>
            <p:cNvPr id="53" name="矩形 52"/>
            <p:cNvSpPr/>
            <p:nvPr/>
          </p:nvSpPr>
          <p:spPr>
            <a:xfrm>
              <a:off x="2189644" y="2067694"/>
              <a:ext cx="4608512" cy="936104"/>
            </a:xfrm>
            <a:prstGeom prst="rect">
              <a:avLst/>
            </a:prstGeom>
            <a:gradFill>
              <a:gsLst>
                <a:gs pos="0">
                  <a:schemeClr val="tx2">
                    <a:alpha val="26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2189644" y="2067694"/>
              <a:ext cx="4608512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4788024" y="2150302"/>
            <a:ext cx="1331640" cy="2941728"/>
            <a:chOff x="3851920" y="2715766"/>
            <a:chExt cx="4608512" cy="936104"/>
          </a:xfrm>
        </p:grpSpPr>
        <p:sp>
          <p:nvSpPr>
            <p:cNvPr id="56" name="矩形 55"/>
            <p:cNvSpPr/>
            <p:nvPr/>
          </p:nvSpPr>
          <p:spPr>
            <a:xfrm>
              <a:off x="3851920" y="2715766"/>
              <a:ext cx="4608512" cy="936104"/>
            </a:xfrm>
            <a:prstGeom prst="rect">
              <a:avLst/>
            </a:prstGeom>
            <a:gradFill>
              <a:gsLst>
                <a:gs pos="0">
                  <a:schemeClr val="tx2">
                    <a:alpha val="26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3851920" y="2715766"/>
              <a:ext cx="4608512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/>
          <p:cNvGrpSpPr/>
          <p:nvPr/>
        </p:nvGrpSpPr>
        <p:grpSpPr>
          <a:xfrm flipV="1">
            <a:off x="6444208" y="102232"/>
            <a:ext cx="1331640" cy="3117590"/>
            <a:chOff x="2189644" y="2067694"/>
            <a:chExt cx="4608512" cy="936104"/>
          </a:xfrm>
        </p:grpSpPr>
        <p:sp>
          <p:nvSpPr>
            <p:cNvPr id="59" name="矩形 58"/>
            <p:cNvSpPr/>
            <p:nvPr/>
          </p:nvSpPr>
          <p:spPr>
            <a:xfrm>
              <a:off x="2189644" y="2067694"/>
              <a:ext cx="4608512" cy="936104"/>
            </a:xfrm>
            <a:prstGeom prst="rect">
              <a:avLst/>
            </a:prstGeom>
            <a:gradFill>
              <a:gsLst>
                <a:gs pos="0">
                  <a:schemeClr val="tx2">
                    <a:alpha val="26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0" name="直接连接符 59"/>
            <p:cNvCxnSpPr/>
            <p:nvPr/>
          </p:nvCxnSpPr>
          <p:spPr>
            <a:xfrm>
              <a:off x="2189644" y="2067694"/>
              <a:ext cx="4608512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6444208" y="2150302"/>
            <a:ext cx="1331640" cy="2941728"/>
            <a:chOff x="3851920" y="2715766"/>
            <a:chExt cx="4608512" cy="936104"/>
          </a:xfrm>
        </p:grpSpPr>
        <p:sp>
          <p:nvSpPr>
            <p:cNvPr id="62" name="矩形 61"/>
            <p:cNvSpPr/>
            <p:nvPr/>
          </p:nvSpPr>
          <p:spPr>
            <a:xfrm>
              <a:off x="3851920" y="2715766"/>
              <a:ext cx="4608512" cy="936104"/>
            </a:xfrm>
            <a:prstGeom prst="rect">
              <a:avLst/>
            </a:prstGeom>
            <a:gradFill>
              <a:gsLst>
                <a:gs pos="0">
                  <a:schemeClr val="tx2">
                    <a:alpha val="26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3851920" y="2715766"/>
              <a:ext cx="4608512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1483995" y="2534920"/>
            <a:ext cx="113411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智能循迹</a:t>
            </a:r>
            <a:endParaRPr lang="zh-CN" altLang="en-US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230245" y="2534920"/>
            <a:ext cx="113411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管家服务</a:t>
            </a:r>
            <a:endParaRPr lang="zh-CN" altLang="en-US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886325" y="2534920"/>
            <a:ext cx="113411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智能家居</a:t>
            </a:r>
            <a:endParaRPr lang="zh-CN" altLang="en-US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542405" y="2534920"/>
            <a:ext cx="113411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APP</a:t>
            </a:r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控制</a:t>
            </a:r>
            <a:endParaRPr lang="zh-CN" altLang="en-US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0" y="416662"/>
            <a:ext cx="9144000" cy="360040"/>
          </a:xfrm>
          <a:prstGeom prst="rect">
            <a:avLst/>
          </a:prstGeom>
          <a:solidFill>
            <a:schemeClr val="bg1">
              <a:alpha val="42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"/>
          <p:cNvSpPr/>
          <p:nvPr userDrawn="1"/>
        </p:nvSpPr>
        <p:spPr>
          <a:xfrm>
            <a:off x="0" y="340008"/>
            <a:ext cx="1214627" cy="504056"/>
          </a:xfrm>
          <a:custGeom>
            <a:avLst/>
            <a:gdLst/>
            <a:ahLst/>
            <a:cxnLst/>
            <a:rect l="l" t="t" r="r" b="b"/>
            <a:pathLst>
              <a:path w="1214627" h="504056">
                <a:moveTo>
                  <a:pt x="0" y="0"/>
                </a:moveTo>
                <a:lnTo>
                  <a:pt x="1043608" y="0"/>
                </a:lnTo>
                <a:lnTo>
                  <a:pt x="1043608" y="81009"/>
                </a:lnTo>
                <a:cubicBezTo>
                  <a:pt x="1138059" y="81009"/>
                  <a:pt x="1214627" y="157577"/>
                  <a:pt x="1214627" y="252028"/>
                </a:cubicBezTo>
                <a:cubicBezTo>
                  <a:pt x="1214627" y="346479"/>
                  <a:pt x="1138059" y="423047"/>
                  <a:pt x="1043608" y="423047"/>
                </a:cubicBezTo>
                <a:lnTo>
                  <a:pt x="1043608" y="504056"/>
                </a:lnTo>
                <a:lnTo>
                  <a:pt x="0" y="504056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03</a:t>
            </a:r>
            <a:endParaRPr lang="zh-CN" altLang="en-US" sz="2800" dirty="0">
              <a:solidFill>
                <a:sysClr val="windowText" lastClr="000000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14" name="TextBox 4"/>
          <p:cNvSpPr txBox="1"/>
          <p:nvPr userDrawn="1"/>
        </p:nvSpPr>
        <p:spPr>
          <a:xfrm>
            <a:off x="1301730" y="412016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项目特色</a:t>
            </a:r>
            <a:endParaRPr lang="zh-CN" altLang="en-US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/>
      <p:bldP spid="32" grpId="0"/>
      <p:bldP spid="33" grpId="0"/>
      <p:bldP spid="11" grpId="0" bldLvl="0" animBg="1"/>
      <p:bldP spid="13" grpId="0" bldLvl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"/>
          <p:cNvSpPr txBox="1"/>
          <p:nvPr/>
        </p:nvSpPr>
        <p:spPr>
          <a:xfrm>
            <a:off x="558165" y="3313430"/>
            <a:ext cx="334518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 b="1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01</a:t>
            </a:r>
            <a:r>
              <a:rPr lang="zh-CN" altLang="en-US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依据深度学习对图片进行处理，实现识别运动路径自动行走。</a:t>
            </a:r>
            <a:endParaRPr lang="zh-CN" altLang="en-US" sz="1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5327015" y="3190240"/>
            <a:ext cx="33451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 b="1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02</a:t>
            </a:r>
            <a:r>
              <a:rPr lang="zh-CN" altLang="en-US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识别指示灯的亮灭，判断此时是否可以通行，灯亮时继续前进，灯灭时原地等待</a:t>
            </a:r>
            <a:r>
              <a:rPr lang="zh-CN" altLang="en-US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。</a:t>
            </a:r>
            <a:endParaRPr lang="zh-CN" altLang="en-US" sz="1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09210" y="1229360"/>
            <a:ext cx="3781425" cy="16383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416662"/>
            <a:ext cx="9144000" cy="360040"/>
          </a:xfrm>
          <a:prstGeom prst="rect">
            <a:avLst/>
          </a:prstGeom>
          <a:solidFill>
            <a:schemeClr val="bg1">
              <a:alpha val="42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340008"/>
            <a:ext cx="1214627" cy="504056"/>
          </a:xfrm>
          <a:custGeom>
            <a:avLst/>
            <a:gdLst/>
            <a:ahLst/>
            <a:cxnLst/>
            <a:rect l="l" t="t" r="r" b="b"/>
            <a:pathLst>
              <a:path w="1214627" h="504056">
                <a:moveTo>
                  <a:pt x="0" y="0"/>
                </a:moveTo>
                <a:lnTo>
                  <a:pt x="1043608" y="0"/>
                </a:lnTo>
                <a:lnTo>
                  <a:pt x="1043608" y="81009"/>
                </a:lnTo>
                <a:cubicBezTo>
                  <a:pt x="1138059" y="81009"/>
                  <a:pt x="1214627" y="157577"/>
                  <a:pt x="1214627" y="252028"/>
                </a:cubicBezTo>
                <a:cubicBezTo>
                  <a:pt x="1214627" y="346479"/>
                  <a:pt x="1138059" y="423047"/>
                  <a:pt x="1043608" y="423047"/>
                </a:cubicBezTo>
                <a:lnTo>
                  <a:pt x="1043608" y="504056"/>
                </a:lnTo>
                <a:lnTo>
                  <a:pt x="0" y="504056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03</a:t>
            </a:r>
            <a:endParaRPr lang="zh-CN" altLang="en-US" sz="2800" dirty="0">
              <a:solidFill>
                <a:sysClr val="windowText" lastClr="000000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14" name="TextBox 4"/>
          <p:cNvSpPr txBox="1"/>
          <p:nvPr userDrawn="1"/>
        </p:nvSpPr>
        <p:spPr>
          <a:xfrm>
            <a:off x="1301730" y="412016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项目特色</a:t>
            </a:r>
            <a:r>
              <a:rPr lang="en-US" altLang="zh-CN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智能循迹</a:t>
            </a:r>
            <a:endParaRPr lang="zh-CN" altLang="en-US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28930" y="1229360"/>
            <a:ext cx="3862705" cy="2083435"/>
            <a:chOff x="518" y="1936"/>
            <a:chExt cx="6083" cy="3281"/>
          </a:xfrm>
        </p:grpSpPr>
        <p:pic>
          <p:nvPicPr>
            <p:cNvPr id="3" name="图片 2" descr="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7" y="2049"/>
              <a:ext cx="2484" cy="2829"/>
            </a:xfrm>
            <a:prstGeom prst="rect">
              <a:avLst/>
            </a:prstGeom>
          </p:spPr>
        </p:pic>
        <p:pic>
          <p:nvPicPr>
            <p:cNvPr id="6" name="图片 5" descr="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" y="1936"/>
              <a:ext cx="3338" cy="1452"/>
            </a:xfrm>
            <a:prstGeom prst="rect">
              <a:avLst/>
            </a:prstGeom>
          </p:spPr>
        </p:pic>
        <p:pic>
          <p:nvPicPr>
            <p:cNvPr id="7" name="图片 6" descr="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" y="3697"/>
              <a:ext cx="3068" cy="152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1" grpId="0" bldLvl="0" animBg="1"/>
      <p:bldP spid="2" grpId="0" bldLvl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"/>
          <p:cNvSpPr txBox="1"/>
          <p:nvPr/>
        </p:nvSpPr>
        <p:spPr>
          <a:xfrm>
            <a:off x="588010" y="3482340"/>
            <a:ext cx="334518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 b="1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03</a:t>
            </a:r>
            <a:r>
              <a:rPr lang="zh-CN" altLang="en-US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点击所期望到达目的地时，自动规划最近的路径。</a:t>
            </a:r>
            <a:endParaRPr lang="zh-CN" altLang="en-US" sz="1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5404485" y="3482340"/>
            <a:ext cx="334518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 b="1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04</a:t>
            </a:r>
            <a:r>
              <a:rPr lang="zh-CN" altLang="en-US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在整个自动行走的过程中，</a:t>
            </a:r>
            <a:r>
              <a:rPr lang="en-US" altLang="zh-CN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APP</a:t>
            </a:r>
            <a:r>
              <a:rPr lang="zh-CN" altLang="en-US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地图实时显示运动轨迹</a:t>
            </a:r>
            <a:r>
              <a:rPr lang="zh-CN" altLang="en-US" sz="1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。</a:t>
            </a:r>
            <a:endParaRPr lang="zh-CN" altLang="en-US" sz="1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0" y="416662"/>
            <a:ext cx="9144000" cy="360040"/>
          </a:xfrm>
          <a:prstGeom prst="rect">
            <a:avLst/>
          </a:prstGeom>
          <a:solidFill>
            <a:schemeClr val="bg1">
              <a:alpha val="42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340008"/>
            <a:ext cx="1214627" cy="504056"/>
          </a:xfrm>
          <a:custGeom>
            <a:avLst/>
            <a:gdLst/>
            <a:ahLst/>
            <a:cxnLst/>
            <a:rect l="l" t="t" r="r" b="b"/>
            <a:pathLst>
              <a:path w="1214627" h="504056">
                <a:moveTo>
                  <a:pt x="0" y="0"/>
                </a:moveTo>
                <a:lnTo>
                  <a:pt x="1043608" y="0"/>
                </a:lnTo>
                <a:lnTo>
                  <a:pt x="1043608" y="81009"/>
                </a:lnTo>
                <a:cubicBezTo>
                  <a:pt x="1138059" y="81009"/>
                  <a:pt x="1214627" y="157577"/>
                  <a:pt x="1214627" y="252028"/>
                </a:cubicBezTo>
                <a:cubicBezTo>
                  <a:pt x="1214627" y="346479"/>
                  <a:pt x="1138059" y="423047"/>
                  <a:pt x="1043608" y="423047"/>
                </a:cubicBezTo>
                <a:lnTo>
                  <a:pt x="1043608" y="504056"/>
                </a:lnTo>
                <a:lnTo>
                  <a:pt x="0" y="504056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03</a:t>
            </a:r>
            <a:endParaRPr lang="zh-CN" altLang="en-US" sz="2800" dirty="0">
              <a:solidFill>
                <a:sysClr val="windowText" lastClr="000000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14" name="TextBox 4"/>
          <p:cNvSpPr txBox="1"/>
          <p:nvPr userDrawn="1"/>
        </p:nvSpPr>
        <p:spPr>
          <a:xfrm>
            <a:off x="1301730" y="412016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+mn-ea"/>
              </a:rPr>
              <a:t>项目特色</a:t>
            </a:r>
            <a:r>
              <a:rPr lang="en-US" altLang="zh-CN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+mn-ea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+mn-ea"/>
              </a:rPr>
              <a:t>智能循迹</a:t>
            </a:r>
            <a:endParaRPr lang="zh-CN" altLang="en-US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pic>
        <p:nvPicPr>
          <p:cNvPr id="3" name="图片 2" descr="_QV(TERCF2}~1(~6TZJVK5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620" y="1648460"/>
            <a:ext cx="3028950" cy="1219200"/>
          </a:xfrm>
          <a:prstGeom prst="rect">
            <a:avLst/>
          </a:prstGeom>
        </p:spPr>
      </p:pic>
      <p:pic>
        <p:nvPicPr>
          <p:cNvPr id="4" name="图片 3" descr="R~D[1K`]MVD4M16@2CL5FQ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480" y="900430"/>
            <a:ext cx="2146300" cy="2571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1" grpId="0" bldLvl="0" animBg="1"/>
      <p:bldP spid="2" grpId="0" bldLvl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"/>
          <p:cNvSpPr txBox="1"/>
          <p:nvPr/>
        </p:nvSpPr>
        <p:spPr>
          <a:xfrm>
            <a:off x="5284862" y="2058908"/>
            <a:ext cx="18383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 b="1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01 </a:t>
            </a:r>
            <a:r>
              <a:rPr lang="zh-CN" altLang="en-US" sz="2000" b="1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语音对话</a:t>
            </a:r>
            <a:endParaRPr lang="zh-CN" altLang="en-US" sz="2000" b="1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371975" y="1149985"/>
            <a:ext cx="3977640" cy="751840"/>
            <a:chOff x="6885" y="1811"/>
            <a:chExt cx="6264" cy="1184"/>
          </a:xfrm>
        </p:grpSpPr>
        <p:sp>
          <p:nvSpPr>
            <p:cNvPr id="12" name="六边形 11"/>
            <p:cNvSpPr/>
            <p:nvPr/>
          </p:nvSpPr>
          <p:spPr>
            <a:xfrm rot="5400000">
              <a:off x="6803" y="1893"/>
              <a:ext cx="1184" cy="1021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8229" y="1944"/>
              <a:ext cx="4920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3200" b="1" dirty="0">
                  <a:solidFill>
                    <a:schemeClr val="tx2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智能管家 </a:t>
              </a:r>
              <a:r>
                <a:rPr lang="en-US" altLang="zh-CN" sz="3200" b="1" dirty="0">
                  <a:solidFill>
                    <a:schemeClr val="tx2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-- </a:t>
              </a:r>
              <a:r>
                <a:rPr lang="zh-CN" altLang="en-US" sz="3200" b="1" dirty="0">
                  <a:solidFill>
                    <a:schemeClr val="tx2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小白</a:t>
              </a:r>
              <a:endParaRPr lang="zh-CN" altLang="en-US" sz="3200" b="1" dirty="0">
                <a:solidFill>
                  <a:schemeClr val="tx2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3530" y="1609725"/>
            <a:ext cx="3296920" cy="2543810"/>
            <a:chOff x="478" y="2535"/>
            <a:chExt cx="5192" cy="4006"/>
          </a:xfrm>
        </p:grpSpPr>
        <p:sp>
          <p:nvSpPr>
            <p:cNvPr id="11" name="圆角矩形 10"/>
            <p:cNvSpPr/>
            <p:nvPr/>
          </p:nvSpPr>
          <p:spPr>
            <a:xfrm>
              <a:off x="478" y="2535"/>
              <a:ext cx="5192" cy="4007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994" y="2918"/>
              <a:ext cx="4160" cy="3240"/>
            </a:xfrm>
            <a:prstGeom prst="rect">
              <a:avLst/>
            </a:prstGeom>
          </p:spPr>
        </p:pic>
      </p:grpSp>
      <p:sp>
        <p:nvSpPr>
          <p:cNvPr id="19" name="TextBox 5"/>
          <p:cNvSpPr txBox="1"/>
          <p:nvPr/>
        </p:nvSpPr>
        <p:spPr>
          <a:xfrm>
            <a:off x="5284862" y="4147423"/>
            <a:ext cx="23475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 b="1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04 </a:t>
            </a:r>
            <a:r>
              <a:rPr lang="zh-CN" altLang="en-US" sz="2000" b="1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控制</a:t>
            </a:r>
            <a:r>
              <a:rPr lang="zh-CN" altLang="en-US" sz="2000" b="1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智能家居</a:t>
            </a:r>
            <a:endParaRPr lang="zh-CN" altLang="en-US" sz="2000" b="1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20" name="TextBox 5"/>
          <p:cNvSpPr txBox="1"/>
          <p:nvPr/>
        </p:nvSpPr>
        <p:spPr>
          <a:xfrm>
            <a:off x="5284862" y="3420348"/>
            <a:ext cx="18383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 b="1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03 </a:t>
            </a:r>
            <a:r>
              <a:rPr lang="zh-CN" altLang="en-US" sz="2000" b="1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生活提示</a:t>
            </a:r>
            <a:endParaRPr lang="zh-CN" altLang="en-US" sz="2000" b="1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21" name="TextBox 5"/>
          <p:cNvSpPr txBox="1"/>
          <p:nvPr/>
        </p:nvSpPr>
        <p:spPr>
          <a:xfrm>
            <a:off x="5284862" y="2775188"/>
            <a:ext cx="18383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 b="1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02 </a:t>
            </a:r>
            <a:r>
              <a:rPr lang="zh-CN" altLang="en-US" sz="2000" b="1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贴心</a:t>
            </a:r>
            <a:r>
              <a:rPr lang="zh-CN" altLang="en-US" sz="2000" b="1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服务</a:t>
            </a:r>
            <a:endParaRPr lang="zh-CN" altLang="en-US" sz="2000" b="1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0" y="416662"/>
            <a:ext cx="9144000" cy="360040"/>
          </a:xfrm>
          <a:prstGeom prst="rect">
            <a:avLst/>
          </a:prstGeom>
          <a:solidFill>
            <a:schemeClr val="bg1">
              <a:alpha val="42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1"/>
          <p:cNvSpPr/>
          <p:nvPr userDrawn="1"/>
        </p:nvSpPr>
        <p:spPr>
          <a:xfrm>
            <a:off x="0" y="340008"/>
            <a:ext cx="1214627" cy="504056"/>
          </a:xfrm>
          <a:custGeom>
            <a:avLst/>
            <a:gdLst/>
            <a:ahLst/>
            <a:cxnLst/>
            <a:rect l="l" t="t" r="r" b="b"/>
            <a:pathLst>
              <a:path w="1214627" h="504056">
                <a:moveTo>
                  <a:pt x="0" y="0"/>
                </a:moveTo>
                <a:lnTo>
                  <a:pt x="1043608" y="0"/>
                </a:lnTo>
                <a:lnTo>
                  <a:pt x="1043608" y="81009"/>
                </a:lnTo>
                <a:cubicBezTo>
                  <a:pt x="1138059" y="81009"/>
                  <a:pt x="1214627" y="157577"/>
                  <a:pt x="1214627" y="252028"/>
                </a:cubicBezTo>
                <a:cubicBezTo>
                  <a:pt x="1214627" y="346479"/>
                  <a:pt x="1138059" y="423047"/>
                  <a:pt x="1043608" y="423047"/>
                </a:cubicBezTo>
                <a:lnTo>
                  <a:pt x="1043608" y="504056"/>
                </a:lnTo>
                <a:lnTo>
                  <a:pt x="0" y="504056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03</a:t>
            </a:r>
            <a:endParaRPr lang="zh-CN" altLang="en-US" sz="2800" dirty="0">
              <a:solidFill>
                <a:sysClr val="windowText" lastClr="000000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4" name="TextBox 4"/>
          <p:cNvSpPr txBox="1"/>
          <p:nvPr userDrawn="1"/>
        </p:nvSpPr>
        <p:spPr>
          <a:xfrm>
            <a:off x="1301730" y="412016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+mn-ea"/>
              </a:rPr>
              <a:t>项目特色</a:t>
            </a:r>
            <a:r>
              <a:rPr lang="en-US" altLang="zh-CN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+mn-ea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智能管家</a:t>
            </a:r>
            <a:endParaRPr lang="zh-CN" altLang="en-US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/>
      <p:bldP spid="13" grpId="0"/>
      <p:bldP spid="21" grpId="0"/>
      <p:bldP spid="20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1842" y="1686972"/>
            <a:ext cx="1377950" cy="2260600"/>
            <a:chOff x="1321842" y="1256442"/>
            <a:chExt cx="1377950" cy="2260600"/>
          </a:xfrm>
        </p:grpSpPr>
        <p:sp>
          <p:nvSpPr>
            <p:cNvPr id="2" name="MH_SubTitle_1"/>
            <p:cNvSpPr/>
            <p:nvPr>
              <p:custDataLst>
                <p:tags r:id="rId1"/>
              </p:custDataLst>
            </p:nvPr>
          </p:nvSpPr>
          <p:spPr>
            <a:xfrm>
              <a:off x="1321842" y="1431067"/>
              <a:ext cx="1377950" cy="2085975"/>
            </a:xfrm>
            <a:prstGeom prst="rect">
              <a:avLst/>
            </a:prstGeom>
            <a:solidFill>
              <a:schemeClr val="tx2">
                <a:alpha val="46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dirty="0" smtClean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闹钟唤醒</a:t>
              </a:r>
              <a:endPara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endPara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  <p:sp>
          <p:nvSpPr>
            <p:cNvPr id="3" name="MH_Other_3"/>
            <p:cNvSpPr/>
            <p:nvPr>
              <p:custDataLst>
                <p:tags r:id="rId2"/>
              </p:custDataLst>
            </p:nvPr>
          </p:nvSpPr>
          <p:spPr>
            <a:xfrm>
              <a:off x="1388517" y="1256442"/>
              <a:ext cx="476250" cy="542925"/>
            </a:xfrm>
            <a:custGeom>
              <a:avLst/>
              <a:gdLst>
                <a:gd name="connsiteX0" fmla="*/ 0 w 466725"/>
                <a:gd name="connsiteY0" fmla="*/ 0 h 533401"/>
                <a:gd name="connsiteX1" fmla="*/ 466725 w 466725"/>
                <a:gd name="connsiteY1" fmla="*/ 0 h 533401"/>
                <a:gd name="connsiteX2" fmla="*/ 466725 w 466725"/>
                <a:gd name="connsiteY2" fmla="*/ 300038 h 533401"/>
                <a:gd name="connsiteX3" fmla="*/ 233362 w 466725"/>
                <a:gd name="connsiteY3" fmla="*/ 533401 h 533401"/>
                <a:gd name="connsiteX4" fmla="*/ 233363 w 466725"/>
                <a:gd name="connsiteY4" fmla="*/ 533400 h 533401"/>
                <a:gd name="connsiteX5" fmla="*/ 0 w 466725"/>
                <a:gd name="connsiteY5" fmla="*/ 300037 h 5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725" h="533401">
                  <a:moveTo>
                    <a:pt x="0" y="0"/>
                  </a:moveTo>
                  <a:lnTo>
                    <a:pt x="466725" y="0"/>
                  </a:lnTo>
                  <a:lnTo>
                    <a:pt x="466725" y="300038"/>
                  </a:lnTo>
                  <a:cubicBezTo>
                    <a:pt x="466725" y="428921"/>
                    <a:pt x="362245" y="533401"/>
                    <a:pt x="233362" y="533401"/>
                  </a:cubicBezTo>
                  <a:lnTo>
                    <a:pt x="233363" y="533400"/>
                  </a:lnTo>
                  <a:cubicBezTo>
                    <a:pt x="104480" y="533400"/>
                    <a:pt x="0" y="428920"/>
                    <a:pt x="0" y="3000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/>
                  </a:solidFill>
                </a:rPr>
                <a:t>A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50034" y="1686972"/>
            <a:ext cx="1377950" cy="2260600"/>
            <a:chOff x="3050034" y="1256442"/>
            <a:chExt cx="1377950" cy="2260600"/>
          </a:xfrm>
        </p:grpSpPr>
        <p:sp>
          <p:nvSpPr>
            <p:cNvPr id="6" name="MH_SubTitle_1"/>
            <p:cNvSpPr/>
            <p:nvPr>
              <p:custDataLst>
                <p:tags r:id="rId3"/>
              </p:custDataLst>
            </p:nvPr>
          </p:nvSpPr>
          <p:spPr>
            <a:xfrm>
              <a:off x="3050034" y="1431067"/>
              <a:ext cx="1377950" cy="2085975"/>
            </a:xfrm>
            <a:prstGeom prst="rect">
              <a:avLst/>
            </a:prstGeom>
            <a:solidFill>
              <a:schemeClr val="tx2">
                <a:alpha val="46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dirty="0" smtClean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播放歌曲</a:t>
              </a:r>
              <a:endPara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endPara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  <p:sp>
          <p:nvSpPr>
            <p:cNvPr id="7" name="MH_Other_3"/>
            <p:cNvSpPr/>
            <p:nvPr>
              <p:custDataLst>
                <p:tags r:id="rId4"/>
              </p:custDataLst>
            </p:nvPr>
          </p:nvSpPr>
          <p:spPr>
            <a:xfrm>
              <a:off x="3116709" y="1256442"/>
              <a:ext cx="476250" cy="542925"/>
            </a:xfrm>
            <a:custGeom>
              <a:avLst/>
              <a:gdLst>
                <a:gd name="connsiteX0" fmla="*/ 0 w 466725"/>
                <a:gd name="connsiteY0" fmla="*/ 0 h 533401"/>
                <a:gd name="connsiteX1" fmla="*/ 466725 w 466725"/>
                <a:gd name="connsiteY1" fmla="*/ 0 h 533401"/>
                <a:gd name="connsiteX2" fmla="*/ 466725 w 466725"/>
                <a:gd name="connsiteY2" fmla="*/ 300038 h 533401"/>
                <a:gd name="connsiteX3" fmla="*/ 233362 w 466725"/>
                <a:gd name="connsiteY3" fmla="*/ 533401 h 533401"/>
                <a:gd name="connsiteX4" fmla="*/ 233363 w 466725"/>
                <a:gd name="connsiteY4" fmla="*/ 533400 h 533401"/>
                <a:gd name="connsiteX5" fmla="*/ 0 w 466725"/>
                <a:gd name="connsiteY5" fmla="*/ 300037 h 5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725" h="533401">
                  <a:moveTo>
                    <a:pt x="0" y="0"/>
                  </a:moveTo>
                  <a:lnTo>
                    <a:pt x="466725" y="0"/>
                  </a:lnTo>
                  <a:lnTo>
                    <a:pt x="466725" y="300038"/>
                  </a:lnTo>
                  <a:cubicBezTo>
                    <a:pt x="466725" y="428921"/>
                    <a:pt x="362245" y="533401"/>
                    <a:pt x="233362" y="533401"/>
                  </a:cubicBezTo>
                  <a:lnTo>
                    <a:pt x="233363" y="533400"/>
                  </a:lnTo>
                  <a:cubicBezTo>
                    <a:pt x="104480" y="533400"/>
                    <a:pt x="0" y="428920"/>
                    <a:pt x="0" y="3000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 smtClean="0">
                  <a:solidFill>
                    <a:schemeClr val="tx1"/>
                  </a:solidFill>
                </a:rPr>
                <a:t>B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778226" y="1686972"/>
            <a:ext cx="1377950" cy="2260600"/>
            <a:chOff x="4778226" y="1256442"/>
            <a:chExt cx="1377950" cy="2260600"/>
          </a:xfrm>
        </p:grpSpPr>
        <p:sp>
          <p:nvSpPr>
            <p:cNvPr id="8" name="MH_SubTitle_1"/>
            <p:cNvSpPr/>
            <p:nvPr>
              <p:custDataLst>
                <p:tags r:id="rId5"/>
              </p:custDataLst>
            </p:nvPr>
          </p:nvSpPr>
          <p:spPr>
            <a:xfrm>
              <a:off x="4778226" y="1431067"/>
              <a:ext cx="1377950" cy="2085975"/>
            </a:xfrm>
            <a:prstGeom prst="rect">
              <a:avLst/>
            </a:prstGeom>
            <a:solidFill>
              <a:schemeClr val="tx2">
                <a:alpha val="46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dirty="0" smtClean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pPr algn="ctr"/>
              <a:endPara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实时播报</a:t>
              </a:r>
              <a:endPara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天气温度</a:t>
              </a:r>
              <a:endPara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着装建议</a:t>
              </a:r>
              <a:endPara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pPr algn="ctr"/>
              <a:endPara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endPara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  <p:sp>
          <p:nvSpPr>
            <p:cNvPr id="9" name="MH_Other_3"/>
            <p:cNvSpPr/>
            <p:nvPr>
              <p:custDataLst>
                <p:tags r:id="rId6"/>
              </p:custDataLst>
            </p:nvPr>
          </p:nvSpPr>
          <p:spPr>
            <a:xfrm>
              <a:off x="4844901" y="1256442"/>
              <a:ext cx="476250" cy="542925"/>
            </a:xfrm>
            <a:custGeom>
              <a:avLst/>
              <a:gdLst>
                <a:gd name="connsiteX0" fmla="*/ 0 w 466725"/>
                <a:gd name="connsiteY0" fmla="*/ 0 h 533401"/>
                <a:gd name="connsiteX1" fmla="*/ 466725 w 466725"/>
                <a:gd name="connsiteY1" fmla="*/ 0 h 533401"/>
                <a:gd name="connsiteX2" fmla="*/ 466725 w 466725"/>
                <a:gd name="connsiteY2" fmla="*/ 300038 h 533401"/>
                <a:gd name="connsiteX3" fmla="*/ 233362 w 466725"/>
                <a:gd name="connsiteY3" fmla="*/ 533401 h 533401"/>
                <a:gd name="connsiteX4" fmla="*/ 233363 w 466725"/>
                <a:gd name="connsiteY4" fmla="*/ 533400 h 533401"/>
                <a:gd name="connsiteX5" fmla="*/ 0 w 466725"/>
                <a:gd name="connsiteY5" fmla="*/ 300037 h 5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725" h="533401">
                  <a:moveTo>
                    <a:pt x="0" y="0"/>
                  </a:moveTo>
                  <a:lnTo>
                    <a:pt x="466725" y="0"/>
                  </a:lnTo>
                  <a:lnTo>
                    <a:pt x="466725" y="300038"/>
                  </a:lnTo>
                  <a:cubicBezTo>
                    <a:pt x="466725" y="428921"/>
                    <a:pt x="362245" y="533401"/>
                    <a:pt x="233362" y="533401"/>
                  </a:cubicBezTo>
                  <a:lnTo>
                    <a:pt x="233363" y="533400"/>
                  </a:lnTo>
                  <a:cubicBezTo>
                    <a:pt x="104480" y="533400"/>
                    <a:pt x="0" y="428920"/>
                    <a:pt x="0" y="3000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 smtClean="0">
                  <a:solidFill>
                    <a:schemeClr val="tx1"/>
                  </a:solidFill>
                </a:rPr>
                <a:t>C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434410" y="1686972"/>
            <a:ext cx="1826260" cy="2260600"/>
            <a:chOff x="6434410" y="1256442"/>
            <a:chExt cx="1826260" cy="2260600"/>
          </a:xfrm>
        </p:grpSpPr>
        <p:sp>
          <p:nvSpPr>
            <p:cNvPr id="10" name="MH_SubTitle_1"/>
            <p:cNvSpPr/>
            <p:nvPr>
              <p:custDataLst>
                <p:tags r:id="rId7"/>
              </p:custDataLst>
            </p:nvPr>
          </p:nvSpPr>
          <p:spPr>
            <a:xfrm>
              <a:off x="6434410" y="1431067"/>
              <a:ext cx="1826260" cy="2085975"/>
            </a:xfrm>
            <a:prstGeom prst="rect">
              <a:avLst/>
            </a:prstGeom>
            <a:solidFill>
              <a:schemeClr val="tx2">
                <a:alpha val="46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dirty="0" smtClean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时刻跟随</a:t>
              </a:r>
              <a:endPara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提供贴心服务</a:t>
              </a:r>
              <a:endPara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endPara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  <p:sp>
          <p:nvSpPr>
            <p:cNvPr id="11" name="MH_Other_3"/>
            <p:cNvSpPr/>
            <p:nvPr>
              <p:custDataLst>
                <p:tags r:id="rId8"/>
              </p:custDataLst>
            </p:nvPr>
          </p:nvSpPr>
          <p:spPr>
            <a:xfrm>
              <a:off x="6501085" y="1256442"/>
              <a:ext cx="476250" cy="542925"/>
            </a:xfrm>
            <a:custGeom>
              <a:avLst/>
              <a:gdLst>
                <a:gd name="connsiteX0" fmla="*/ 0 w 466725"/>
                <a:gd name="connsiteY0" fmla="*/ 0 h 533401"/>
                <a:gd name="connsiteX1" fmla="*/ 466725 w 466725"/>
                <a:gd name="connsiteY1" fmla="*/ 0 h 533401"/>
                <a:gd name="connsiteX2" fmla="*/ 466725 w 466725"/>
                <a:gd name="connsiteY2" fmla="*/ 300038 h 533401"/>
                <a:gd name="connsiteX3" fmla="*/ 233362 w 466725"/>
                <a:gd name="connsiteY3" fmla="*/ 533401 h 533401"/>
                <a:gd name="connsiteX4" fmla="*/ 233363 w 466725"/>
                <a:gd name="connsiteY4" fmla="*/ 533400 h 533401"/>
                <a:gd name="connsiteX5" fmla="*/ 0 w 466725"/>
                <a:gd name="connsiteY5" fmla="*/ 300037 h 5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725" h="533401">
                  <a:moveTo>
                    <a:pt x="0" y="0"/>
                  </a:moveTo>
                  <a:lnTo>
                    <a:pt x="466725" y="0"/>
                  </a:lnTo>
                  <a:lnTo>
                    <a:pt x="466725" y="300038"/>
                  </a:lnTo>
                  <a:cubicBezTo>
                    <a:pt x="466725" y="428921"/>
                    <a:pt x="362245" y="533401"/>
                    <a:pt x="233362" y="533401"/>
                  </a:cubicBezTo>
                  <a:lnTo>
                    <a:pt x="233363" y="533400"/>
                  </a:lnTo>
                  <a:cubicBezTo>
                    <a:pt x="104480" y="533400"/>
                    <a:pt x="0" y="428920"/>
                    <a:pt x="0" y="3000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 smtClean="0">
                  <a:solidFill>
                    <a:schemeClr val="tx1"/>
                  </a:solidFill>
                </a:rPr>
                <a:t>D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矩形 13"/>
          <p:cNvSpPr/>
          <p:nvPr userDrawn="1"/>
        </p:nvSpPr>
        <p:spPr>
          <a:xfrm>
            <a:off x="0" y="416662"/>
            <a:ext cx="9144000" cy="360040"/>
          </a:xfrm>
          <a:prstGeom prst="rect">
            <a:avLst/>
          </a:prstGeom>
          <a:solidFill>
            <a:schemeClr val="bg1">
              <a:alpha val="42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"/>
          <p:cNvSpPr/>
          <p:nvPr userDrawn="1"/>
        </p:nvSpPr>
        <p:spPr>
          <a:xfrm>
            <a:off x="0" y="340008"/>
            <a:ext cx="1214627" cy="504056"/>
          </a:xfrm>
          <a:custGeom>
            <a:avLst/>
            <a:gdLst/>
            <a:ahLst/>
            <a:cxnLst/>
            <a:rect l="l" t="t" r="r" b="b"/>
            <a:pathLst>
              <a:path w="1214627" h="504056">
                <a:moveTo>
                  <a:pt x="0" y="0"/>
                </a:moveTo>
                <a:lnTo>
                  <a:pt x="1043608" y="0"/>
                </a:lnTo>
                <a:lnTo>
                  <a:pt x="1043608" y="81009"/>
                </a:lnTo>
                <a:cubicBezTo>
                  <a:pt x="1138059" y="81009"/>
                  <a:pt x="1214627" y="157577"/>
                  <a:pt x="1214627" y="252028"/>
                </a:cubicBezTo>
                <a:cubicBezTo>
                  <a:pt x="1214627" y="346479"/>
                  <a:pt x="1138059" y="423047"/>
                  <a:pt x="1043608" y="423047"/>
                </a:cubicBezTo>
                <a:lnTo>
                  <a:pt x="1043608" y="504056"/>
                </a:lnTo>
                <a:lnTo>
                  <a:pt x="0" y="504056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03</a:t>
            </a:r>
            <a:endParaRPr lang="zh-CN" altLang="en-US" sz="2800" dirty="0">
              <a:solidFill>
                <a:sysClr val="windowText" lastClr="000000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16" name="TextBox 4"/>
          <p:cNvSpPr txBox="1"/>
          <p:nvPr userDrawn="1"/>
        </p:nvSpPr>
        <p:spPr>
          <a:xfrm>
            <a:off x="1301730" y="412016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+mn-ea"/>
              </a:rPr>
              <a:t>项目特色</a:t>
            </a:r>
            <a:r>
              <a:rPr lang="en-US" altLang="zh-CN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+mn-ea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智能管家</a:t>
            </a:r>
            <a:endParaRPr lang="zh-CN" altLang="en-US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2890,&quot;width&quot;:6670}"/>
</p:tagLst>
</file>

<file path=ppt/tags/tag10.xml><?xml version="1.0" encoding="utf-8"?>
<p:tagLst xmlns:p="http://schemas.openxmlformats.org/presentationml/2006/main">
  <p:tag name="MH" val="20150808225333"/>
  <p:tag name="MH_LIBRARY" val="GRAPHIC"/>
  <p:tag name="MH_TYPE" val="Other"/>
  <p:tag name="MH_ORDER" val="3"/>
</p:tagLst>
</file>

<file path=ppt/tags/tag11.xml><?xml version="1.0" encoding="utf-8"?>
<p:tagLst xmlns:p="http://schemas.openxmlformats.org/presentationml/2006/main">
  <p:tag name="MH" val="20150808225333"/>
  <p:tag name="MH_LIBRARY" val="GRAPHIC"/>
  <p:tag name="MH_TYPE" val="SubTitle"/>
  <p:tag name="MH_ORDER" val="1"/>
</p:tagLst>
</file>

<file path=ppt/tags/tag12.xml><?xml version="1.0" encoding="utf-8"?>
<p:tagLst xmlns:p="http://schemas.openxmlformats.org/presentationml/2006/main">
  <p:tag name="MH" val="20150808225333"/>
  <p:tag name="MH_LIBRARY" val="GRAPHIC"/>
  <p:tag name="MH_TYPE" val="Other"/>
  <p:tag name="MH_ORDER" val="3"/>
</p:tagLst>
</file>

<file path=ppt/tags/tag13.xml><?xml version="1.0" encoding="utf-8"?>
<p:tagLst xmlns:p="http://schemas.openxmlformats.org/presentationml/2006/main">
  <p:tag name="MH" val="20150808224633"/>
  <p:tag name="MH_LIBRARY" val="GRAPHIC"/>
  <p:tag name="MH_TYPE" val="SubTitle"/>
  <p:tag name="MH_ORDER" val="4"/>
</p:tagLst>
</file>

<file path=ppt/tags/tag14.xml><?xml version="1.0" encoding="utf-8"?>
<p:tagLst xmlns:p="http://schemas.openxmlformats.org/presentationml/2006/main">
  <p:tag name="MH" val="20150808224633"/>
  <p:tag name="MH_LIBRARY" val="GRAPHIC"/>
  <p:tag name="MH_TYPE" val="SubTitle"/>
  <p:tag name="MH_ORDER" val="2"/>
</p:tagLst>
</file>

<file path=ppt/tags/tag15.xml><?xml version="1.0" encoding="utf-8"?>
<p:tagLst xmlns:p="http://schemas.openxmlformats.org/presentationml/2006/main">
  <p:tag name="MH" val="20150808224633"/>
  <p:tag name="MH_LIBRARY" val="GRAPHIC"/>
  <p:tag name="MH_TYPE" val="SubTitle"/>
  <p:tag name="MH_ORDER" val="3"/>
</p:tagLst>
</file>

<file path=ppt/tags/tag16.xml><?xml version="1.0" encoding="utf-8"?>
<p:tagLst xmlns:p="http://schemas.openxmlformats.org/presentationml/2006/main">
  <p:tag name="ISPRING_ULTRA_SCORM_COURSE_ID" val="D55138F0-77E0-4A14-9B61-2DE8AE7D9D36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RESOURCE_PATHS_HASH_PRESENTER" val="777ca8e1e37f23a9b51a37e42fe89351e7f2b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LAYERS_CUSTOMIZATION" val="UEsDBBQAAgAIAIOZ9UR7BdOSwAEAANoDAAAPAAAAbm9uZS9wbGF5ZXIueG1spZJPb9QwEMXPW6nfIfK99m4Rolo59ICUE0WVFhC3lTeZJqaOHTwTsvvtmfzZpFuQQOKQaPIy72fPs/X9sXbJT4hog0/FRq5FAj4PhfVlKr58zm7uxP376yvdOHOCmNgiFT54EEkBmEfbEPseDVWpeCFIhoqEXx63R7SpqIiarVJd18nujQyxVLfr9UZ9e/i4yyuozY31SMbnzF32ciuSJtoQLZ1S8W4trq9WA/ICZ5F7fInBtf3KKPNQqyYCgieIatz2bN3S38381MErOjWAgkdfDbMfTP78EIrWAfbaSo9tOyDqCYO20rS1mzufYMxTMTbsa0A0JaB0vhRq9Ko/mPWTM1hNHLzA9tymPTiLFYsjfejeL+r+bBmyVxNHXYJ0PUwwnGLWOpeBoTZCIZIIP1rLVdZjv85HsN6IcTnP3Xt8tl5il7PGVWZyCvH0gR18JFOUco5ejtHLwdTbh+ITF49TnLsFMgezhKArqt3bf86j7/6fOAp4Mq0jcV7B+gKOmeW/BDWPQsAz9pqkxsl+tTOVd9ce6hdX40Iadzdl8R1FQiaWwNewMGTUos8w9Zqm1fg5JTTHotXv91JPRC5/AVBLAwQUAAIACAA8uqxIFQ6tKGQEAAAHEQAAHQAAAHVuaXZlcnNhbC9jb21tb25fbWVzc2FnZXMubG5nrVhtb9s2EP5eoP+BEFBgA7a0HdCiGBIHtMTYRGTJleg42QsERmJsIpSY6cVt9mm/Zj9sv2RHyk7ivkBSEsA2TMr33PHunrujD48/5wptRFlJXRw5bw/eOEgUqc5ksTpyFuzk5w8OqmpeZFzpQhw5hXbQ8ejli0PFi1XDVwK+v3yB0GEuqgqW1cis7tdIZkfOfJy44WyOg4vEDydhMqYTZ+Tq/IYXt8jXK/1H+cMv7z98fvvu/Y+Hr7eSfYDiGfb9fShkkd696QEUsCj0E0AjfhKQc+aMzOcwuXDBfBoQZ7T9Mkx6HpEzZ2Q+O+UWUUQClsQ+9UhC4yQImfWFTxjxnNGFbtCabwSqNdpI8QnVawGRrGUpUKVkZh+kGjaKRnQp88IZpkESkZhF1GU0DJxRrMvy9icLy5t6rUtQV6FMVvxSiczqhJyxz29KUYFqXkNOIXjVawm/1DmXxUGn6ggvaTBJWBj6cUICb7fjjEiRIa/kRs1AlAjHJAKAkleifIRsYrPMiiOs1DCEKZ1MfXgzY8JUrtYK3vVQO+YEYjAXRZcU5AiJILvieBlGnnEaqEIc3fCq+qTLbC8/HgaqC5gGbggp6LIH4Mxg7IAhxhIqR1mKtO4Cm5E4xhOSjMNzSGTgXThEIjwFup0OkbggMVCExF0yAT6jE2wS3lBsl/87fqXcpLO6RTxNQc64byN1U8GOcSmwwDKtOhimJiYfFxA2iv3v0LhFBe/a1UpuBNhRZqLsVASVxSWeyaKPC/pbcoKpT7wE0soLlwmzJc9ozPktKnSNeLbhRSrQpUh5A7l+C88ymdlnJs5W/1+N/BvxeltVXm0LUuCR81dD7dmrYd8wq6nAproW+U3dpdo4bGv+Y6wwOf1dE/oc/XH6Y5cEOKLh80Smknmj2qr75PjcWTY0Rp1GPNFT/aP13JbEbW0dUyhYY6n7SxDopqZ/QANU/aVocAKK5m2JhhpOi6sBOoNwCxBo9FiMM3DVngln4MIB8ksyjimD2WgpLitZd44dlo1tgL4d2hTmPCVqcU/GS3GlYcJRgm/a6QO6kI10Z0AfDDd7rYJR5oPJAQCu2uQBSCVzsD/rgbmYkZ0H2gK/d5KlblRmyavktS3y4NsmF1+PTVelzu2u4tUuedsmc/wUK9rDRa3S+YD2f8e/3vF5QL/HRykmOHKniYsDl5hB33BV9RQCChhX+CxOfDw24sCFnNfpGprplW6KrCdQO6t75AQD2PbMseBluv7vn397YnxhSbuLtru/DgIBYpsqSO7Afg90Lao/u0AYHu/L2UUfqe3dZifX86rDKGThs9wheNtacp3D1kG3XkjybdAwY9idzoAHsU173ZQwug1BmOHoFGqZncKd0YyX11AImdZqEIp1tUnAepj2++tlUytZiCGyT2sl5sCMzhPsefauDeRTMr1ue2YGN4p0e+lWcOnuC+ZOcQB19gs8kcl6IKBtTbsqBERv1/c033zdqe5Wlf3L4vD1g38w/gdQSwMEFAACAAgAPLqsSAh+CyMpAwAAhgwAACcAAAB1bml2ZXJzYWwvZmxhc2hfcHVibGlzaGluZ19zZXR0aW5ncy54bWzVV91u2jAUvucpLE+9LGk7unYooaoKaNVaQIVt7VVlYkOsOnYW21B6tafZg+1JdhwDBbXr0h+kTQgRn5/v/J+Y8Og2FWjCcs2VjPBudQcjJmNFuRxH+MugvX2IkTZEUiKUZBGWCqOjRiXM7FBwnfSZMSCqEcBIXc9MhBNjsnoQTKfTKtdZ7rhKWAP4uhqrNMhyppk0LA8yQWbwY2YZ03iOUAIAvqmSc7VGpYJQ6JHOFbWCIU7Bc8ldUES0BdEJDrzYkMQ341xZSU+UUDnKx8MIvzs8dp+FjIdq8pRJlxPdAKIjmzqhlDsviOjzO4YSxscJuHtQw2jKqUkivFdzKCAdPEQpsH3oxKGcKMiBNHP4lBlCiSH+6O0Zdmv0guBJdCZJyuMBcJCLP8LNwfWnq17r4uy08/l60O2eDU573olCJ1jHCYN1QyE4pGwes6WdkBhD4gT8Bp0REZqFwSppITZScs05d0ZDJSD3hRa0UTpktENStlKN/g2XbZDcxWgEgYhZhI9zTgRG3BDB46WytkNtuCmq3l6VRIAF7cnQeR/fm/fZiROSa7bq1oKjXc7jxjdlBUUzZZHgNwwZhSB+m8JTwtBqcdAoV2lBhfYxSAsOFiecTRk9KnI6B/yToSswkVrQhF7NBDPewnfL79CQjVQOuIxMoLOBzrXHrz4LOCNa34OShY9b/bPTZuv6tNNsXW65AAmdEBk/ExwKztLMbASfzJBUZqEH6YiJ1awoCuW04JWJrfryMmieWuHL/NbFWIHeYEk2Y+U5hfmrB6XNJmRSDKIbrgIaRpBDSTwmMGJYF1xaVhYwJhIpKWaIxLDWtBvrCVdWA8UPsIfWL/fQ6yMui9MYVhtYzCnLS0Hu7O69r+1/ODj8WK8Gv3783H5Sab7we4I4c37jnzy58pdr/+E2DAO3pR9f2ia3/+bO7l20vpbJa6d1OShV0la/FFy3jFT3cxmpC/+S6a28YEq5AEtp7IcM1pLgKTeMvmWLvaBNXvVu9z22mTbZYMyvGY3/JmR/Wl4T1+6FYfDoxdVxUi55ColwK3F5223s13bgpvkoq1IBtPX/Do3Kb1BLAwQUAAIACAA8uqxItfwJZLoCAABVCgAAIQAAAHVuaXZlcnNhbC9mbGFzaF9za2luX3NldHRpbmdzLnhtbJVWbW/iMAz+fr8Ccd/p7pWd1CExxkmTdrfpNu172po2Ik2qJGXHv784TdYEKPSwJhH7eWzHsc1StaV88WEySXPBhHwGrSkvFWq8bkKLm2nWai34LBdcA9czLmRN2HTx8af9pIlFXmKJHcixnA3JoQ8zt58xFBfj2xxliJCLuiF8/yBKMctIvi2laHlxMbVq34BklG8N8urHfLUeDMCo0vca6iin9TXKOEojQSnAlL6vUS6yGMmA+UhX9jOS04c6f/sD2o4qqi1t+QlliNaQEuIiXy9RhvHceI9fZY5ynqDhrzbQL59RBqGM7EHGzu++ogwyRNM2/9MjjRQlFjTmnH/Edw4TpDDjh1ldoVwk4IUw0MVXcOWxd70LQO5rOPcpjqsU7AnrerAQ8NEzBgstW0gTf+psqhJvj6028wGLDWHKAEJVD3oyST+RVnk3sa7H/YE3yovQl9P0kFfB2hpWXcKBu1jf41erW7srQqfvuiBDCTunDFLslT3yt6nrETJQ9shnRgt45Gx/nMGhqSP5R74l7jnP199YgRNzLJzVn7wVIz3g6KogVafwmFoUsFCYzgutAd8tTayuSyk5yinlZEdLoqngvxCX7e1lVJocGFyvne6sVFPN4FTD2RzNmg7LZc9xPzpr3JDdz0J/ue480WaL30yJ1iSvavOzpKYTxzNjYgozTU4zcE8aOMh7vhEBx8YeItVEbkG+CMHGhuFCgxrrXnTDNQRPk6AGaXK6yqlzcqr8vK0zkGvzahSUr3Ks7IAVLStm/vQrhTcoDhgD1o6qK+OPE/rel4HCNQEQmVe+a7tDZ6lbpimDHfjhDxT2ykN3S5Xp0qGGW+oH2Oiw5ZxmVE+6XdH3SrxDAv0J/KtJK3J8YBnR9ppkyt4smny/hvtcosXs1xk2X7jJ7Nn1UuTY2I8raJT47+Q/UEsDBBQAAgAIADy6rEgqlg9n/gIAAJcLAAAmAAAAdW5pdmVyc2FsL2h0bWxfcHVibGlzaGluZ19zZXR0aW5ncy54bWzNlm9PGjEYwN/zKZouvpRT56YjdxgjGIlOiLBNX5lyLVxjr721PfB8tU+zD7ZPsqdXQIiOnUaWhRDo0z6/51/7tOHRfSrQhGnDlYzwbn0HIyZjRbkcR/jL4HT7ECNjiaREKMkiLBVGR81amOVDwU3SZ9bCUoMAI00jsxFOrM0aQTCdTuvcZNrNKpFb4Jt6rNIg08wwaZkOMkEK+LFFxgyeESoA4JsqOVNr1moIhZ70WdFcMMQpeC65C4qIM5sKHPhVQxLfjbXKJT1RQmmkx8MIvzs8dp/5Gk9q8ZRJlxLTBKET2wahlDsniOjzB4YSxscJeHuwj9GUU5tEeG/fUWB18JRSsn3kxFFOFKRA2hk+ZZZQYokfenuW3VszF3gRLSRJeTyAGeTCj3BrcHt202tfXXQuz28H3e7FoNPzTpQ6wSonDFYNheCQynXMFnZCYi2JE/AbdEZEGBYGy6L5spGSK865MRoqAakvtTAagaeiiPCx5kRgxC0RPF7MWqLHzJ5yATE43d36SFr8CPTxxgnRhi0bms8Yl8W4+U3lgqJC5UjwO4asQhBRnsK/hKHldKORVmkpFcRYZASnDE04mzJ6VGZpBvyToRswkeagCZsvE8x6C99z/oCGbKQ0cBmZwFYFOTeeX38ROCPGPELJ3Met/kWn1b7tXLba11suQEInRMYvhEMJWZrZjfBJgaSycz1IR0xyw8qiUE7LuSqx1V9fBsPTXPgyv3UxltAbLMlmrLykMH/1oLLZhEzKg+gOV4mGI8ihJJ4JEzEcdy5zVhUYE4mUFAUiMTQq4471hKvcgMQfYI82r/fQ6yMuy9EYbg6wqCnTlZA7u3vv9z98PDj81KgHv3783F6rNGvhPUGcOd/DT9Y28UUjf9oNw8D1zufbsNX5v+rCvav21yqZumxfDyoVqd2vhOtWWdU9r7Lqyl8bvaUro5IL0GbG/thAoxE85ZbRt9w0ryj8+vvXb4s3KvwGo1i7ff/fIPxo8dxaeV+FwbMPwBrIVx/TzdpvUEsDBBQAAgAIADy6rEhocVKRmgEAAB8GAAAfAAAAdW5pdmVyc2FsL2h0bWxfc2tpbl9zZXR0aW5ncy5qc42UTW/CMAyG7/wKlF0nxD5hu6HBpEkcJo3btEMoplSkSZWkHR3iv68OX03qjsUX8vLkdewq3na61WIR6z53t+6327/7e6cBalbncO3rokVPUWdGJAuYJSmIRAILkOJ49CTvzgRlzKQznZcfaGtqfkzhP0suTB3PCAtNaIY6XBDgN6FtqMM/J7FTq2tfU63R89xaJXuRkhak7UmlU+4YdvXqVr3EAFYF6AvokkfgmQ7caiPPjg8DjDoXqTTjspyqWPXmPFrHWuVy0ZZ/VWagq0++3gP9p8HLxLMTibFvFtIw8WSI0U5mGoyBQ97HCQYJCz4HUfPtu/UH6hk3CwroIjGJPdKjG4w6nfEYGl0ajjB8TFZejW4OMJqchY3dE3e3GB4heAm6YTW+x/BAleXZPz5gplWMHWmgzZ6fUKH4IpHxIXUfg+Twsmjb1r1zoe76Y+Y9IRU8oRX1/NK22RGChgCtN5aOeU2Qd0rZCUqURA5FaNS0Kug5YsM5gvvPLuPW8miVVuOhGo5VG7heg54pJarbf126Z5irs/sFUEsDBBQAAgAIADy6rEg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Dy6rEia+ZZkawAAAGsAAAAcAAAAdW5pdmVyc2FsL2xvY2FsX3NldHRpbmdzLnhtbLOxr8jNUShLLSrOzM+zVTLUM1BSSM1Lzk/JzEu3VQoNcdO1UFIoLknMS0nMyc9LtVXKy1dSsLfjssnJT07MCU4tKQEqLFYoyEmsTC0KSc0FMkpS/RJzgSqf7ZnyfMmuZ9Pan6/Yr6RvxwU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Dy6rEiwhyP0bAEAAPcCAAApAAAAdW5pdmVyc2FsL3NraW5fY3VzdG9taXphdGlvbl9zZXR0aW5ncy54bWyNUttKJDEQffcrgj8wSSq3hnYgt5Z5UdEBn5vp7NKsppdOxGXJx5t2dxhHRzT1VHVOnaIqp02/xmifUp4ex799Hqd4F3Ie48+0PkOo3U0P03wzhxRyWh0q92McpudN/DEttVpNuY9DPw92QdMao+71ISW1cqpmzDCKJPPUK+Q8txVrwDVgK+Yose3qncQ/3TnsQsynVdvVEfqxYRNTmPMmDuHPGo7Zb6HjDS7nfhgrL60FW6LspxbHlkCMcMl9oRoABLLcEYeLlI3UBHnMOIZiFAUKiHBOGlGIpBxq1jWiqjDfCMQkY9QV6mntRlobR22R0BCi6zSvGlu6zkiMESEEmCtcQGcwqmyoGhrUckBwYEAUbTRRgDrbmY4V77ywHCnqBcaFGQMYH4572O7tuQ7Vb6+zP+cXgie/4CS6eGt1wlzt7mmeK3kbHn8/9Dmgcbg4v7n1d/5qq7eb66vz/7589fCetZi1bv2pt18AUEsDBBQAAgAIAD26rEgk4P8XxAwAAGMZAAAXAAAAdW5pdmVyc2FsL3VuaXZlcnNhbC5wbmftV2lcU+eaP4rFTi0gagqyO7bSRcSoARSTuADiKJuEIrKLlssuyCEGCNFLWwRF2t5b8IIhEiwBwk5DMAFCReDWGFBZwmKkgiEkhyRgICFkm4P2zm9mvs3n4cP5nfP83/c9z/p/znPy/X1PmXxk9REAACanvT3OAYARAgA23vzQGEaMf+Lvhm8brp47dQJoGLARw8Km2OM+xwGguWiLNvoDWP63K94hVwHAtGft2tCfUn0JACxXTnscx12LkArO0C8Jx/tf68/mANhjVSeMpz91256/G/GxB+7xJYcvN3lUnLb5ouBzX49Ntn/Z/9f7Nx22Dedv3vpi4KhnjatKSZygBU+BE4bwCfbqhSsB7IT6oKCEkWgspzaI7VxXJS5L6QohKsdj6X4Y9ZvHm+2zYXOuPDSvtai1nhWn4bIXey2kT2DszIhZzJH8gjMl+xhbNgJAXaBt6jbEFMlAZMOL3S4j2y0kd6uT9/z5jFmdq8z4l8DaCW9hb4NDcswDBz+aB2wAAA8P2PGt5uvgOrgOroPr4Dq4Dq6D6+A6uA7+PwT3ZWukzK8A4PrQ//FH4Q0uYHGZH9kYkaMWjswUYbsy5yryvsZPEVUoWnKwoItFBrPYUgCI6iQ85RcyB26xdMLvLCLGEsLOc0ePxOhkLYMwlGdjIbdFRMLvkLzKkielzDNqk1MEsuQsAGifoFFyMnldhHvVqdFJoUxe64XZjkICPkAl3jfJaeysnBbTKMkpfzAakvFMdI2IQtJ7uKaI/UirQ5K/+WEeSrQkvYJC5+ikKY76xSJSGIrSQzDoVM5yTXAEQVhAUOjOcXmKb0BKobBrVUL/arZQge+M5KO9BqaPtDmpSjjayzMZVbN49sB0yd/9dm8wpb26je67b6nXqzjMSTT9MgssOi5gxuq+17wKSI24Vb9mR77VPcGVHhNHI0ay/kU981XmCAHxKZhjEsWV56jYfxsSptl4STUF+RMi/MvUfmFT9Q1Nu/MTOcmgYRw/D43E1YdyCwnL7dU3MnnW2EEog9X/z5Cw/iphfCj0FmoOU4iWB55UYF/XcZVxn3aPV7vG2xHe/KhcVt5Nn8RAo4f3gPYUYVla1ilPfOXAreQsX7pxNKqdPmT1AOQ+jT82YbIiIYsJDsElDK7wR7oOY/YMCl/9KH+VcHih4XqdpjanYauNavzmT81haLs+x2CUNwUb1L7YZz25f+co2ss3y5ZhMiPy4Y64FPUrKqjT/JVvFf4Ur41hKZLtf8hA5dh7K1zASPxkjhV1+u990f/O9jpm8h+iG6+PYGpWloeJLR3y+IVwGneMTumnfYhasM9dtbpXdPnJtaPD14nqmpO6rCEiW4ZMm4CqKVAqK+mhuYWCECtd07T1vabzGhlKaQlOYtc0LbMVdV2Ru748EXOdzysbcf9N4d5LtvrnHXzP4Q5Zl3VAs00Uf5B7g7CTazZzgC1kmkzACX4BjYEPk5jOz9H2ZhXsZCAjMO+RjUL1eTGLuB9+qRdoiWPqNNsQFchuaJZXnMsKMfk0oev+CgiqBCk7EQKhRUAzW8baMMZDkpAPh6S5IcyB5lps2aQ0l3iz4JnlH6Di+yMPLgsOIHaAe7Pwe9F5QXn7ebtcSTTqgH2e289qd0TrhRwbDK5PZSvpSA3pqZLjEjNvP+A3Q2nUjX+sLo+GpjAa6f11k2atyeQYpYwtb9NEB3NCcHtp4aLPWNLT0m0IxMeQHhdrguu3uJQnjCrqqdaF5UKpU8NE5KMKYynIwS0VLlj/GECLWUA3BpYcNBtNcMA2ttqMDbbBibxqu9z+UtQWlhCwKKE3tolSMn3mGqyv80x1FqsNQYKuuyBk07rk/EVBgb/Js76oJLKwwrHHbT4ublKYmhEfyX/tednj8d1gIzWyEWNrKRqMHLb7DVlcJmebA2AOOdmqia97RY6E6wX8x25cxkOnskd7RtD2/BoLRhFWf016lSRQ/wIH3uWMPjuxc8OvS8OBfuHlkZzQWYJz59ILSb5j+Xn06lxlqDPtqGa+tcS5Mqec/wUYgmr0LVG0iZW9daGxZSwnRqGCMOMymjHMSXCXTJFLIzWNOeWqmBpuvQJSvekYeBGn7P0hm3MCB2zmo+3dl0+s8FyntIaDBgn/O/WvQ+GuADTSvCSAxA2jPjFR4Y0QVGWGWYmChMNlZ1EkbfL5HOpbtYhCuYc1ntfMKfvXtCJ5RhqruUFRoesAq2Y2+MoIbvJoG3NjZVUz1sUHJDKexpGVGgR1o1u7TO2WWFrM5dHIcKnMEVde50kTxJh4KyPBOSSS4kq9aDf3NRDGShe/0ZoboXglrUsD7vJ7ew+SPvKHRnHRSGc2PZnylAW27QxMmnJLCcfdVpObfZPw3/XerL18tFDHjpsie6FdWMSW/GrAtCELY1pWheS4S9P5Jsfke/UTgT7cDdKVpfs5Miq1A+awo6joRoZPmXHfjEBz2MGrOz3PU0qddIQrLGk2LlERR6Xe1rkVR8p60qqrq/u9mH4u5oju38DB/uihQ7P4916AjZWa2hpjDqrdafcnEvJyKdYsM8E/rJh7myuuIjigMQLLqX7LXJlwVwBbovx9LWClcOtqG1GOOG6BqBcPO/VEfYvzUTjat5709BQrf99DvZgLN78puiMl++2bDUi6Ij6CaXqF8S54fVrZuyx1ysD0SKhq8bMZ5Jztcf9AkzZIswNVVepMG2j8bTFRv+PiY2/yKAs18vp4jL6LRTwAjY5XVbEEMewEd75nbwf5l7aErjp1E60UO2jt0Wv4k0Vi3P7h3OUiknZG0kjSQZLmfjv2o1wzTDtL2jbpW2xu0RSuyrZx8YnJwU+IYXa8CtHKx1E8Cu72DcV+486Z7XnI7gjT+wkTLvvLOd1HTYkX9N89IKZrLo3Wt/r4xLj3qY5JplCFxIN6dCO/xqEmbtO4lvhT9PxU652CzER43/aA5gWKQRsLisj48m9Pov35D68tTv9+gJFYPxT+yULr/6ygTv0q9K6CJg7dD/fy3Jnn5GRYHdpnNKPeXgTmbZLWvs9lvNUkkvTCfwgTEEB5NozjDiBRpjorUwRieWzuXbwrMPntovKsiR/mhlsYvviQ7kGWKCa2IxdVRXi1onJbq5/uzDWaajJZ9FIXk7+wqy3z9o0cMp5AgXlYJ+es7BMBQ2+H7hBBTcw7TxVJDc3Td4sDkCkz/s/9NTSlZw0lgdwsQFyaaeHuolLttgv0Y164sxKsvrantPh1E8+J+bIlc7HXIljeqbITPb06iMan3bWGRraEqbLHT6myw2gRDv3u7gItKCqBXT8vhxo5mGUL8hmTb1xNZBDe26lVu8UH5d2gOJU4PAg9hUYcsmCSvqSNSIvgXuwCsos1laa5tYp+2scoUmLPOadAzYOcCDvZoX20vvKZjmbSULeVpNm/KD+ZlLj7yz3LH8yvmvYesJIMEBU8V7/hQa7a7OhCt6RLI0vYXB+mYd04FCwpd9bMlReVDd+60OmdoXDp3LMWqG9iFw1B906975hsePxhCizYKzzqNPNZ0uC8cjIFSyhJN/2+9rHQ4deBspIaWGOXepZePJM9Z/w8rCara74yC2N3Ai8AElVvuc7M/9b1l4b8mHDXp15Mg+qZEeZbfrH+tliY5ipID2Tb8LuSt/J+Zom4GJZoZteaIcnvBgHG8nlQEzVaf7VO0ogmK5tox3FnPXqXa6w9rv4iU7cUydTXPhSARk1lzhztgdWcXsKfH69VWNkkscksACk2JdXK/fduruDKg9y04mzoTzNn+CufBfGfw2xk02MkbP5YzHCSoS5UZNkJf62kSvkZOL9+PRmRwzlSBn+f2TFIJNSuUjN0ceOE+0/Uz02oD8+t5daWNo52HDyXufdzAKtBRbQ2fiBoG2SBd3ghetlL9y8HoP6L7I5b6jU+XgIYt79P0i/kYevKCbP/yOh+wpBKmVNd8QDvZxkLalDC/pwkPYgoCX9nluaMwVCQINhniFkK0RbN8FuG9KQd0LwtQsSIwDs1Yw3qwVCDqzTEKRRKL/lAS73DP/rYuYb1tNXtkx3XI200qq8ydlrYKRxd8q4dTJZXuxWZtRAzXsZSiBlvBQUaOYdTePP1dO8tR+571gCAKKgz+urt6GaofeF8T22beGtKn9QWIfSXu9k9invVW+ddLQ8ejrYHWR8X5NnnrLxp+qHU8XPgegxY3pfNHsOHXetMMWB8EQj+LX4kSfeGc70Ri3J/3/8AICzlf83fP26BR+twdyN4oi6T5G/BahdOum//l6BbCvwvgW7wwdTDB5RBtgFDp3HDS1MGPTN8K7xasxp9tqSSWmVP0qYu61RTzK/gkR7njHPVHqj/2rDZPGxTofVh76/hs8BpT1+PhhNRf/1PUEsDBBQAAgAIAD26rEhwa966SwAAAGoAAAAbAAAAdW5pdmVyc2FsL3VuaXZlcnNhbC5wbmcueG1ss7GvyM1RKEstKs7Mz7NVMtQzULK34+WyKShKLctMLVeoAIoBBSFASaESyDVCcMszU0oybJXMzUwRYhmpmekZJbZKpuYmcEF9oJEAUEsBAgAAFAACAAgAg5n1RHsF05LAAQAA2gMAAA8AAAAAAAAAAQAAAAAAAAAAAG5vbmUvcGxheWVyLnhtbFBLAQIAABQAAgAIADy6rEgVDq0oZAQAAAcRAAAdAAAAAAAAAAEAAAAAAO0BAAB1bml2ZXJzYWwvY29tbW9uX21lc3NhZ2VzLmxuZ1BLAQIAABQAAgAIADy6rEgIfgsjKQMAAIYMAAAnAAAAAAAAAAEAAAAAAIwGAAB1bml2ZXJzYWwvZmxhc2hfcHVibGlzaGluZ19zZXR0aW5ncy54bWxQSwECAAAUAAIACAA8uqxItfwJZLoCAABVCgAAIQAAAAAAAAABAAAAAAD6CQAAdW5pdmVyc2FsL2ZsYXNoX3NraW5fc2V0dGluZ3MueG1sUEsBAgAAFAACAAgAPLqsSCqWD2f+AgAAlwsAACYAAAAAAAAAAQAAAAAA8wwAAHVuaXZlcnNhbC9odG1sX3B1Ymxpc2hpbmdfc2V0dGluZ3MueG1sUEsBAgAAFAACAAgAPLqsSGhxUpGaAQAAHwYAAB8AAAAAAAAAAQAAAAAANRAAAHVuaXZlcnNhbC9odG1sX3NraW5fc2V0dGluZ3MuanNQSwECAAAUAAIACAA8uqxIPTwv0cEAAADlAQAAGgAAAAAAAAABAAAAAAAMEgAAdW5pdmVyc2FsL2kxOG5fcHJlc2V0cy54bWxQSwECAAAUAAIACAA8uqxImvmWZGsAAABrAAAAHAAAAAAAAAABAAAAAAAFEwAAdW5pdmVyc2FsL2xvY2FsX3NldHRpbmdzLnhtbFBLAQIAABQAAgAIAESUV0cjtE77+wIAALAIAAAUAAAAAAAAAAEAAAAAAKoTAAB1bml2ZXJzYWwvcGxheWVyLnhtbFBLAQIAABQAAgAIADy6rEiwhyP0bAEAAPcCAAApAAAAAAAAAAEAAAAAANcWAAB1bml2ZXJzYWwvc2tpbl9jdXN0b21pemF0aW9uX3NldHRpbmdzLnhtbFBLAQIAABQAAgAIAD26rEgk4P8XxAwAAGMZAAAXAAAAAAAAAAAAAAAAAIoYAAB1bml2ZXJzYWwvdW5pdmVyc2FsLnBuZ1BLAQIAABQAAgAIAD26rEhwa966SwAAAGoAAAAbAAAAAAAAAAEAAAAAAIMlAAB1bml2ZXJzYWwvdW5pdmVyc2FsLnBuZy54bWxQSwUGAAAAAAwADACGAwAAByYAAAAA"/>
  <p:tag name="ISPRING_PRESENTATION_TITLE" val="HG000446"/>
</p:tagLst>
</file>

<file path=ppt/tags/tag2.xml><?xml version="1.0" encoding="utf-8"?>
<p:tagLst xmlns:p="http://schemas.openxmlformats.org/presentationml/2006/main">
  <p:tag name="KSO_WM_UNIT_PLACING_PICTURE_USER_VIEWPORT" val="{&quot;height&quot;:3240,&quot;width&quot;:4160}"/>
</p:tagLst>
</file>

<file path=ppt/tags/tag3.xml><?xml version="1.0" encoding="utf-8"?>
<p:tagLst xmlns:p="http://schemas.openxmlformats.org/presentationml/2006/main">
  <p:tag name="MH" val="20150808225333"/>
  <p:tag name="MH_LIBRARY" val="GRAPHIC"/>
  <p:tag name="MH_TYPE" val="SubTitle"/>
  <p:tag name="MH_ORDER" val="1"/>
</p:tagLst>
</file>

<file path=ppt/tags/tag4.xml><?xml version="1.0" encoding="utf-8"?>
<p:tagLst xmlns:p="http://schemas.openxmlformats.org/presentationml/2006/main">
  <p:tag name="MH" val="20150808225333"/>
  <p:tag name="MH_LIBRARY" val="GRAPHIC"/>
  <p:tag name="MH_TYPE" val="Other"/>
  <p:tag name="MH_ORDER" val="3"/>
</p:tagLst>
</file>

<file path=ppt/tags/tag5.xml><?xml version="1.0" encoding="utf-8"?>
<p:tagLst xmlns:p="http://schemas.openxmlformats.org/presentationml/2006/main">
  <p:tag name="MH" val="20150808225333"/>
  <p:tag name="MH_LIBRARY" val="GRAPHIC"/>
  <p:tag name="MH_TYPE" val="SubTitle"/>
  <p:tag name="MH_ORDER" val="1"/>
</p:tagLst>
</file>

<file path=ppt/tags/tag6.xml><?xml version="1.0" encoding="utf-8"?>
<p:tagLst xmlns:p="http://schemas.openxmlformats.org/presentationml/2006/main">
  <p:tag name="MH" val="20150808225333"/>
  <p:tag name="MH_LIBRARY" val="GRAPHIC"/>
  <p:tag name="MH_TYPE" val="Other"/>
  <p:tag name="MH_ORDER" val="3"/>
</p:tagLst>
</file>

<file path=ppt/tags/tag7.xml><?xml version="1.0" encoding="utf-8"?>
<p:tagLst xmlns:p="http://schemas.openxmlformats.org/presentationml/2006/main">
  <p:tag name="MH" val="20150808225333"/>
  <p:tag name="MH_LIBRARY" val="GRAPHIC"/>
  <p:tag name="MH_TYPE" val="SubTitle"/>
  <p:tag name="MH_ORDER" val="1"/>
</p:tagLst>
</file>

<file path=ppt/tags/tag8.xml><?xml version="1.0" encoding="utf-8"?>
<p:tagLst xmlns:p="http://schemas.openxmlformats.org/presentationml/2006/main">
  <p:tag name="MH" val="20150808225333"/>
  <p:tag name="MH_LIBRARY" val="GRAPHIC"/>
  <p:tag name="MH_TYPE" val="Other"/>
  <p:tag name="MH_ORDER" val="3"/>
</p:tagLst>
</file>

<file path=ppt/tags/tag9.xml><?xml version="1.0" encoding="utf-8"?>
<p:tagLst xmlns:p="http://schemas.openxmlformats.org/presentationml/2006/main">
  <p:tag name="MH" val="20150808225333"/>
  <p:tag name="MH_LIBRARY" val="GRAPHIC"/>
  <p:tag name="MH_TYPE" val="SubTitle"/>
  <p:tag name="MH_ORDER" val="1"/>
</p:tagLst>
</file>

<file path=ppt/theme/theme1.xml><?xml version="1.0" encoding="utf-8"?>
<a:theme xmlns:a="http://schemas.openxmlformats.org/drawingml/2006/main" name="Office 主题​​">
  <a:themeElements>
    <a:clrScheme name="自定义 106">
      <a:dk1>
        <a:sysClr val="windowText" lastClr="000000"/>
      </a:dk1>
      <a:lt1>
        <a:sysClr val="window" lastClr="FFFFFF"/>
      </a:lt1>
      <a:dk2>
        <a:srgbClr val="FFFFFF"/>
      </a:dk2>
      <a:lt2>
        <a:srgbClr val="A5A5A5"/>
      </a:lt2>
      <a:accent1>
        <a:srgbClr val="53D9EB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06">
      <a:dk1>
        <a:sysClr val="windowText" lastClr="000000"/>
      </a:dk1>
      <a:lt1>
        <a:sysClr val="window" lastClr="FFFFFF"/>
      </a:lt1>
      <a:dk2>
        <a:srgbClr val="FFFFFF"/>
      </a:dk2>
      <a:lt2>
        <a:srgbClr val="A5A5A5"/>
      </a:lt2>
      <a:accent1>
        <a:srgbClr val="53D9EB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991</Words>
  <Application>WPS 演示</Application>
  <PresentationFormat>全屏显示(16:9)</PresentationFormat>
  <Paragraphs>218</Paragraphs>
  <Slides>16</Slides>
  <Notes>28</Notes>
  <HiddenSlides>0</HiddenSlides>
  <MMClips>2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4" baseType="lpstr">
      <vt:lpstr>Arial</vt:lpstr>
      <vt:lpstr>宋体</vt:lpstr>
      <vt:lpstr>Wingdings</vt:lpstr>
      <vt:lpstr>BankGothic Md BT</vt:lpstr>
      <vt:lpstr>Segoe Print</vt:lpstr>
      <vt:lpstr>华文行楷</vt:lpstr>
      <vt:lpstr>方正黑体简体</vt:lpstr>
      <vt:lpstr>Arial Unicode MS</vt:lpstr>
      <vt:lpstr>方正综艺简体</vt:lpstr>
      <vt:lpstr>方正黑体简体</vt:lpstr>
      <vt:lpstr>华文隶书</vt:lpstr>
      <vt:lpstr>Impact</vt:lpstr>
      <vt:lpstr>HanWangWCL10</vt:lpstr>
      <vt:lpstr>PMingLiU-ExtB</vt:lpstr>
      <vt:lpstr>Calibri</vt:lpstr>
      <vt:lpstr>微软雅黑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HG000446</dc:title>
  <dc:creator>jicai liu</dc:creator>
  <cp:lastModifiedBy>زوجة</cp:lastModifiedBy>
  <cp:revision>565</cp:revision>
  <dcterms:created xsi:type="dcterms:W3CDTF">2015-01-25T13:27:00Z</dcterms:created>
  <dcterms:modified xsi:type="dcterms:W3CDTF">2020-07-08T02:18:50Z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